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grandir Bold" panose="020B0604020202020204" charset="0"/>
      <p:regular r:id="rId14"/>
    </p:embeddedFont>
    <p:embeddedFont>
      <p:font typeface="Open Sans 2" panose="020B0604020202020204" charset="0"/>
      <p:regular r:id="rId15"/>
    </p:embeddedFont>
    <p:embeddedFont>
      <p:font typeface="TC Milo"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0"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4.png"/><Relationship Id="rId7"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8.svg"/><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2.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36730" r="-68001" b="-5020"/>
            </a:stretch>
          </a:blipFill>
        </p:spPr>
      </p:sp>
      <p:sp>
        <p:nvSpPr>
          <p:cNvPr id="3" name="Freeform 3"/>
          <p:cNvSpPr/>
          <p:nvPr/>
        </p:nvSpPr>
        <p:spPr>
          <a:xfrm rot="-450449">
            <a:off x="4100564" y="7984250"/>
            <a:ext cx="16230600" cy="2844199"/>
          </a:xfrm>
          <a:custGeom>
            <a:avLst/>
            <a:gdLst/>
            <a:ahLst/>
            <a:cxnLst/>
            <a:rect l="l" t="t" r="r" b="b"/>
            <a:pathLst>
              <a:path w="16230600" h="2844199">
                <a:moveTo>
                  <a:pt x="0" y="0"/>
                </a:moveTo>
                <a:lnTo>
                  <a:pt x="16230600" y="0"/>
                </a:lnTo>
                <a:lnTo>
                  <a:pt x="16230600" y="2844199"/>
                </a:lnTo>
                <a:lnTo>
                  <a:pt x="0" y="2844199"/>
                </a:lnTo>
                <a:lnTo>
                  <a:pt x="0" y="0"/>
                </a:lnTo>
                <a:close/>
              </a:path>
            </a:pathLst>
          </a:custGeom>
          <a:blipFill>
            <a:blip r:embed="rId3"/>
            <a:stretch>
              <a:fillRect/>
            </a:stretch>
          </a:blipFill>
        </p:spPr>
      </p:sp>
      <p:sp>
        <p:nvSpPr>
          <p:cNvPr id="4" name="Freeform 4"/>
          <p:cNvSpPr/>
          <p:nvPr/>
        </p:nvSpPr>
        <p:spPr>
          <a:xfrm rot="-5841407">
            <a:off x="7527446" y="7122234"/>
            <a:ext cx="6460236" cy="8229600"/>
          </a:xfrm>
          <a:custGeom>
            <a:avLst/>
            <a:gdLst/>
            <a:ahLst/>
            <a:cxnLst/>
            <a:rect l="l" t="t" r="r" b="b"/>
            <a:pathLst>
              <a:path w="6460236" h="8229600">
                <a:moveTo>
                  <a:pt x="0" y="0"/>
                </a:moveTo>
                <a:lnTo>
                  <a:pt x="6460236" y="0"/>
                </a:lnTo>
                <a:lnTo>
                  <a:pt x="6460236" y="8229600"/>
                </a:lnTo>
                <a:lnTo>
                  <a:pt x="0" y="8229600"/>
                </a:lnTo>
                <a:lnTo>
                  <a:pt x="0" y="0"/>
                </a:lnTo>
                <a:close/>
              </a:path>
            </a:pathLst>
          </a:custGeom>
          <a:blipFill>
            <a:blip r:embed="rId4"/>
            <a:stretch>
              <a:fillRect/>
            </a:stretch>
          </a:blipFill>
        </p:spPr>
      </p:sp>
      <p:sp>
        <p:nvSpPr>
          <p:cNvPr id="5" name="Freeform 5"/>
          <p:cNvSpPr/>
          <p:nvPr/>
        </p:nvSpPr>
        <p:spPr>
          <a:xfrm rot="-751875">
            <a:off x="10043618" y="9112122"/>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5"/>
            <a:stretch>
              <a:fillRect/>
            </a:stretch>
          </a:blipFill>
        </p:spPr>
      </p:sp>
      <p:sp>
        <p:nvSpPr>
          <p:cNvPr id="6" name="Freeform 6"/>
          <p:cNvSpPr/>
          <p:nvPr/>
        </p:nvSpPr>
        <p:spPr>
          <a:xfrm rot="4376478">
            <a:off x="1156889" y="8300709"/>
            <a:ext cx="6110478" cy="8229600"/>
          </a:xfrm>
          <a:custGeom>
            <a:avLst/>
            <a:gdLst/>
            <a:ahLst/>
            <a:cxnLst/>
            <a:rect l="l" t="t" r="r" b="b"/>
            <a:pathLst>
              <a:path w="6110478" h="8229600">
                <a:moveTo>
                  <a:pt x="0" y="0"/>
                </a:moveTo>
                <a:lnTo>
                  <a:pt x="6110478" y="0"/>
                </a:lnTo>
                <a:lnTo>
                  <a:pt x="6110478" y="8229600"/>
                </a:lnTo>
                <a:lnTo>
                  <a:pt x="0" y="8229600"/>
                </a:lnTo>
                <a:lnTo>
                  <a:pt x="0" y="0"/>
                </a:lnTo>
                <a:close/>
              </a:path>
            </a:pathLst>
          </a:custGeom>
          <a:blipFill>
            <a:blip r:embed="rId6"/>
            <a:stretch>
              <a:fillRect/>
            </a:stretch>
          </a:blipFill>
        </p:spPr>
      </p:sp>
      <p:grpSp>
        <p:nvGrpSpPr>
          <p:cNvPr id="7" name="Group 7"/>
          <p:cNvGrpSpPr/>
          <p:nvPr/>
        </p:nvGrpSpPr>
        <p:grpSpPr>
          <a:xfrm>
            <a:off x="6284536" y="6217638"/>
            <a:ext cx="5718928" cy="1200675"/>
            <a:chOff x="0" y="0"/>
            <a:chExt cx="7625237" cy="1600900"/>
          </a:xfrm>
        </p:grpSpPr>
        <p:sp>
          <p:nvSpPr>
            <p:cNvPr id="8" name="Freeform 8"/>
            <p:cNvSpPr/>
            <p:nvPr/>
          </p:nvSpPr>
          <p:spPr>
            <a:xfrm rot="5291627">
              <a:off x="1613151" y="-1518633"/>
              <a:ext cx="1455433" cy="4638166"/>
            </a:xfrm>
            <a:custGeom>
              <a:avLst/>
              <a:gdLst/>
              <a:ahLst/>
              <a:cxnLst/>
              <a:rect l="l" t="t" r="r" b="b"/>
              <a:pathLst>
                <a:path w="1455433" h="4638166">
                  <a:moveTo>
                    <a:pt x="0" y="0"/>
                  </a:moveTo>
                  <a:lnTo>
                    <a:pt x="1455433" y="0"/>
                  </a:lnTo>
                  <a:lnTo>
                    <a:pt x="1455433" y="4638166"/>
                  </a:lnTo>
                  <a:lnTo>
                    <a:pt x="0" y="4638166"/>
                  </a:lnTo>
                  <a:lnTo>
                    <a:pt x="0" y="0"/>
                  </a:lnTo>
                  <a:close/>
                </a:path>
              </a:pathLst>
            </a:custGeom>
            <a:blipFill>
              <a:blip r:embed="rId7"/>
              <a:stretch>
                <a:fillRect l="-4036" r="-4036"/>
              </a:stretch>
            </a:blipFill>
          </p:spPr>
        </p:sp>
        <p:sp>
          <p:nvSpPr>
            <p:cNvPr id="9" name="Freeform 9"/>
            <p:cNvSpPr/>
            <p:nvPr/>
          </p:nvSpPr>
          <p:spPr>
            <a:xfrm rot="-5466966">
              <a:off x="5140880" y="-1098572"/>
              <a:ext cx="1338110" cy="3605224"/>
            </a:xfrm>
            <a:custGeom>
              <a:avLst/>
              <a:gdLst/>
              <a:ahLst/>
              <a:cxnLst/>
              <a:rect l="l" t="t" r="r" b="b"/>
              <a:pathLst>
                <a:path w="1338110" h="3605224">
                  <a:moveTo>
                    <a:pt x="0" y="0"/>
                  </a:moveTo>
                  <a:lnTo>
                    <a:pt x="1338109" y="0"/>
                  </a:lnTo>
                  <a:lnTo>
                    <a:pt x="1338109" y="3605224"/>
                  </a:lnTo>
                  <a:lnTo>
                    <a:pt x="0" y="3605224"/>
                  </a:lnTo>
                  <a:lnTo>
                    <a:pt x="0" y="0"/>
                  </a:lnTo>
                  <a:close/>
                </a:path>
              </a:pathLst>
            </a:custGeom>
            <a:blipFill>
              <a:blip r:embed="rId8"/>
              <a:stretch>
                <a:fillRect l="-11799" r="-11799"/>
              </a:stretch>
            </a:blipFill>
          </p:spPr>
        </p:sp>
      </p:grpSp>
      <p:sp>
        <p:nvSpPr>
          <p:cNvPr id="10" name="Freeform 10"/>
          <p:cNvSpPr/>
          <p:nvPr/>
        </p:nvSpPr>
        <p:spPr>
          <a:xfrm rot="-5400000">
            <a:off x="-1526086" y="2209505"/>
            <a:ext cx="1034126" cy="5286265"/>
          </a:xfrm>
          <a:custGeom>
            <a:avLst/>
            <a:gdLst/>
            <a:ahLst/>
            <a:cxnLst/>
            <a:rect l="l" t="t" r="r" b="b"/>
            <a:pathLst>
              <a:path w="1034126" h="5286265">
                <a:moveTo>
                  <a:pt x="0" y="0"/>
                </a:moveTo>
                <a:lnTo>
                  <a:pt x="1034126" y="0"/>
                </a:lnTo>
                <a:lnTo>
                  <a:pt x="1034126" y="5286265"/>
                </a:lnTo>
                <a:lnTo>
                  <a:pt x="0" y="5286265"/>
                </a:lnTo>
                <a:lnTo>
                  <a:pt x="0" y="0"/>
                </a:lnTo>
                <a:close/>
              </a:path>
            </a:pathLst>
          </a:custGeom>
          <a:blipFill>
            <a:blip r:embed="rId9"/>
            <a:stretch>
              <a:fillRect/>
            </a:stretch>
          </a:blipFill>
        </p:spPr>
      </p:sp>
      <p:sp>
        <p:nvSpPr>
          <p:cNvPr id="11" name="Freeform 11"/>
          <p:cNvSpPr/>
          <p:nvPr/>
        </p:nvSpPr>
        <p:spPr>
          <a:xfrm rot="5832559">
            <a:off x="18724672" y="2474201"/>
            <a:ext cx="930563" cy="4756873"/>
          </a:xfrm>
          <a:custGeom>
            <a:avLst/>
            <a:gdLst/>
            <a:ahLst/>
            <a:cxnLst/>
            <a:rect l="l" t="t" r="r" b="b"/>
            <a:pathLst>
              <a:path w="930563" h="4756873">
                <a:moveTo>
                  <a:pt x="0" y="0"/>
                </a:moveTo>
                <a:lnTo>
                  <a:pt x="930563" y="0"/>
                </a:lnTo>
                <a:lnTo>
                  <a:pt x="930563" y="4756873"/>
                </a:lnTo>
                <a:lnTo>
                  <a:pt x="0" y="4756873"/>
                </a:lnTo>
                <a:lnTo>
                  <a:pt x="0" y="0"/>
                </a:lnTo>
                <a:close/>
              </a:path>
            </a:pathLst>
          </a:custGeom>
          <a:blipFill>
            <a:blip r:embed="rId9"/>
            <a:stretch>
              <a:fillRect/>
            </a:stretch>
          </a:blipFill>
        </p:spPr>
      </p:sp>
      <p:sp>
        <p:nvSpPr>
          <p:cNvPr id="12" name="Freeform 12"/>
          <p:cNvSpPr/>
          <p:nvPr/>
        </p:nvSpPr>
        <p:spPr>
          <a:xfrm rot="-4430828">
            <a:off x="-2800176" y="-4554003"/>
            <a:ext cx="6737985" cy="8229600"/>
          </a:xfrm>
          <a:custGeom>
            <a:avLst/>
            <a:gdLst/>
            <a:ahLst/>
            <a:cxnLst/>
            <a:rect l="l" t="t" r="r" b="b"/>
            <a:pathLst>
              <a:path w="6737985" h="8229600">
                <a:moveTo>
                  <a:pt x="0" y="0"/>
                </a:moveTo>
                <a:lnTo>
                  <a:pt x="6737985" y="0"/>
                </a:lnTo>
                <a:lnTo>
                  <a:pt x="6737985" y="8229600"/>
                </a:lnTo>
                <a:lnTo>
                  <a:pt x="0" y="8229600"/>
                </a:lnTo>
                <a:lnTo>
                  <a:pt x="0" y="0"/>
                </a:lnTo>
                <a:close/>
              </a:path>
            </a:pathLst>
          </a:custGeom>
          <a:blipFill>
            <a:blip r:embed="rId10"/>
            <a:stretch>
              <a:fillRect/>
            </a:stretch>
          </a:blipFill>
        </p:spPr>
      </p:sp>
      <p:sp>
        <p:nvSpPr>
          <p:cNvPr id="13" name="Freeform 13"/>
          <p:cNvSpPr/>
          <p:nvPr/>
        </p:nvSpPr>
        <p:spPr>
          <a:xfrm rot="3902167" flipH="1">
            <a:off x="13786715" y="-4813126"/>
            <a:ext cx="6737985" cy="8229600"/>
          </a:xfrm>
          <a:custGeom>
            <a:avLst/>
            <a:gdLst/>
            <a:ahLst/>
            <a:cxnLst/>
            <a:rect l="l" t="t" r="r" b="b"/>
            <a:pathLst>
              <a:path w="6737985" h="8229600">
                <a:moveTo>
                  <a:pt x="6737985" y="0"/>
                </a:moveTo>
                <a:lnTo>
                  <a:pt x="0" y="0"/>
                </a:lnTo>
                <a:lnTo>
                  <a:pt x="0" y="8229600"/>
                </a:lnTo>
                <a:lnTo>
                  <a:pt x="6737985" y="8229600"/>
                </a:lnTo>
                <a:lnTo>
                  <a:pt x="6737985" y="0"/>
                </a:lnTo>
                <a:close/>
              </a:path>
            </a:pathLst>
          </a:custGeom>
          <a:blipFill>
            <a:blip r:embed="rId10"/>
            <a:stretch>
              <a:fillRect/>
            </a:stretch>
          </a:blipFill>
        </p:spPr>
      </p:sp>
      <p:sp>
        <p:nvSpPr>
          <p:cNvPr id="14" name="TextBox 14"/>
          <p:cNvSpPr txBox="1"/>
          <p:nvPr/>
        </p:nvSpPr>
        <p:spPr>
          <a:xfrm>
            <a:off x="4058180" y="1704975"/>
            <a:ext cx="10171641" cy="4565495"/>
          </a:xfrm>
          <a:prstGeom prst="rect">
            <a:avLst/>
          </a:prstGeom>
        </p:spPr>
        <p:txBody>
          <a:bodyPr lIns="0" tIns="0" rIns="0" bIns="0" rtlCol="0" anchor="t">
            <a:spAutoFit/>
          </a:bodyPr>
          <a:lstStyle/>
          <a:p>
            <a:pPr algn="ctr">
              <a:lnSpc>
                <a:spcPts val="16877"/>
              </a:lnSpc>
            </a:pPr>
            <a:r>
              <a:rPr lang="en-US" sz="20334">
                <a:solidFill>
                  <a:srgbClr val="FFFFFF"/>
                </a:solidFill>
                <a:latin typeface="TC Milo"/>
              </a:rPr>
              <a:t>TUGAS PRESENTASI</a:t>
            </a:r>
          </a:p>
        </p:txBody>
      </p:sp>
      <p:sp>
        <p:nvSpPr>
          <p:cNvPr id="15" name="TextBox 15"/>
          <p:cNvSpPr txBox="1"/>
          <p:nvPr/>
        </p:nvSpPr>
        <p:spPr>
          <a:xfrm>
            <a:off x="6062229" y="6289574"/>
            <a:ext cx="6163542" cy="847412"/>
          </a:xfrm>
          <a:prstGeom prst="rect">
            <a:avLst/>
          </a:prstGeom>
        </p:spPr>
        <p:txBody>
          <a:bodyPr lIns="0" tIns="0" rIns="0" bIns="0" rtlCol="0" anchor="t">
            <a:spAutoFit/>
          </a:bodyPr>
          <a:lstStyle/>
          <a:p>
            <a:pPr algn="ctr">
              <a:lnSpc>
                <a:spcPts val="5944"/>
              </a:lnSpc>
            </a:pPr>
            <a:r>
              <a:rPr lang="en-US" sz="4246">
                <a:solidFill>
                  <a:srgbClr val="AA8E6B"/>
                </a:solidFill>
                <a:latin typeface="Agrandir Bold"/>
              </a:rPr>
              <a:t>Kelompok 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3135726" y="2289200"/>
            <a:ext cx="15152274" cy="8512951"/>
          </a:xfrm>
          <a:custGeom>
            <a:avLst/>
            <a:gdLst/>
            <a:ahLst/>
            <a:cxnLst/>
            <a:rect l="l" t="t" r="r" b="b"/>
            <a:pathLst>
              <a:path w="15152274" h="8512951">
                <a:moveTo>
                  <a:pt x="0" y="0"/>
                </a:moveTo>
                <a:lnTo>
                  <a:pt x="15152274" y="0"/>
                </a:lnTo>
                <a:lnTo>
                  <a:pt x="15152274" y="8512951"/>
                </a:lnTo>
                <a:lnTo>
                  <a:pt x="0" y="8512951"/>
                </a:lnTo>
                <a:lnTo>
                  <a:pt x="0" y="0"/>
                </a:lnTo>
                <a:close/>
              </a:path>
            </a:pathLst>
          </a:custGeom>
          <a:blipFill>
            <a:blip r:embed="rId3">
              <a:alphaModFix amt="47000"/>
            </a:blip>
            <a:stretch>
              <a:fillRect l="-68126" t="-26853" r="-62705"/>
            </a:stretch>
          </a:blipFill>
        </p:spPr>
      </p:sp>
      <p:sp>
        <p:nvSpPr>
          <p:cNvPr id="4" name="Freeform 4"/>
          <p:cNvSpPr/>
          <p:nvPr/>
        </p:nvSpPr>
        <p:spPr>
          <a:xfrm rot="268255">
            <a:off x="-43418" y="-5927348"/>
            <a:ext cx="10900132" cy="8229600"/>
          </a:xfrm>
          <a:custGeom>
            <a:avLst/>
            <a:gdLst/>
            <a:ahLst/>
            <a:cxnLst/>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sp>
      <p:sp>
        <p:nvSpPr>
          <p:cNvPr id="5" name="Freeform 5"/>
          <p:cNvSpPr/>
          <p:nvPr/>
        </p:nvSpPr>
        <p:spPr>
          <a:xfrm rot="268255">
            <a:off x="10598768" y="-6137741"/>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4"/>
            <a:stretch>
              <a:fillRect/>
            </a:stretch>
          </a:blipFill>
        </p:spPr>
      </p:sp>
      <p:sp>
        <p:nvSpPr>
          <p:cNvPr id="6" name="Freeform 6"/>
          <p:cNvSpPr/>
          <p:nvPr/>
        </p:nvSpPr>
        <p:spPr>
          <a:xfrm>
            <a:off x="12263836" y="6878036"/>
            <a:ext cx="6288126" cy="3880737"/>
          </a:xfrm>
          <a:custGeom>
            <a:avLst/>
            <a:gdLst/>
            <a:ahLst/>
            <a:cxnLst/>
            <a:rect l="l" t="t" r="r" b="b"/>
            <a:pathLst>
              <a:path w="6288126" h="3880737">
                <a:moveTo>
                  <a:pt x="0" y="0"/>
                </a:moveTo>
                <a:lnTo>
                  <a:pt x="6288126" y="0"/>
                </a:lnTo>
                <a:lnTo>
                  <a:pt x="6288126" y="3880737"/>
                </a:lnTo>
                <a:lnTo>
                  <a:pt x="0" y="3880737"/>
                </a:lnTo>
                <a:lnTo>
                  <a:pt x="0" y="0"/>
                </a:lnTo>
                <a:close/>
              </a:path>
            </a:pathLst>
          </a:custGeom>
          <a:blipFill>
            <a:blip r:embed="rId5"/>
            <a:stretch>
              <a:fillRect r="-87016"/>
            </a:stretch>
          </a:blipFill>
        </p:spPr>
      </p:sp>
      <p:sp>
        <p:nvSpPr>
          <p:cNvPr id="7" name="Freeform 7"/>
          <p:cNvSpPr/>
          <p:nvPr/>
        </p:nvSpPr>
        <p:spPr>
          <a:xfrm>
            <a:off x="-1880918" y="540267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Freeform 8"/>
          <p:cNvSpPr/>
          <p:nvPr/>
        </p:nvSpPr>
        <p:spPr>
          <a:xfrm>
            <a:off x="1911763" y="2714581"/>
            <a:ext cx="14464475" cy="6882803"/>
          </a:xfrm>
          <a:custGeom>
            <a:avLst/>
            <a:gdLst/>
            <a:ahLst/>
            <a:cxnLst/>
            <a:rect l="l" t="t" r="r" b="b"/>
            <a:pathLst>
              <a:path w="14464475" h="6882803">
                <a:moveTo>
                  <a:pt x="0" y="0"/>
                </a:moveTo>
                <a:lnTo>
                  <a:pt x="14464474" y="0"/>
                </a:lnTo>
                <a:lnTo>
                  <a:pt x="14464474" y="6882803"/>
                </a:lnTo>
                <a:lnTo>
                  <a:pt x="0" y="6882803"/>
                </a:lnTo>
                <a:lnTo>
                  <a:pt x="0" y="0"/>
                </a:lnTo>
                <a:close/>
              </a:path>
            </a:pathLst>
          </a:custGeom>
          <a:blipFill>
            <a:blip r:embed="rId6"/>
            <a:stretch>
              <a:fillRect/>
            </a:stretch>
          </a:blipFill>
        </p:spPr>
      </p:sp>
      <p:sp>
        <p:nvSpPr>
          <p:cNvPr id="9" name="TextBox 9"/>
          <p:cNvSpPr txBox="1"/>
          <p:nvPr/>
        </p:nvSpPr>
        <p:spPr>
          <a:xfrm>
            <a:off x="4198815" y="543359"/>
            <a:ext cx="10152677" cy="767461"/>
          </a:xfrm>
          <a:prstGeom prst="rect">
            <a:avLst/>
          </a:prstGeom>
        </p:spPr>
        <p:txBody>
          <a:bodyPr lIns="0" tIns="0" rIns="0" bIns="0" rtlCol="0" anchor="t">
            <a:spAutoFit/>
          </a:bodyPr>
          <a:lstStyle/>
          <a:p>
            <a:pPr algn="ctr">
              <a:lnSpc>
                <a:spcPts val="5311"/>
              </a:lnSpc>
            </a:pPr>
            <a:r>
              <a:rPr lang="en-US" sz="6399">
                <a:solidFill>
                  <a:srgbClr val="201E20"/>
                </a:solidFill>
                <a:latin typeface="TC Milo"/>
              </a:rPr>
              <a:t>CODINGAN SUB-SUB-CLASS MOBIL BALAP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3135726" y="2289200"/>
            <a:ext cx="15152274" cy="8512951"/>
          </a:xfrm>
          <a:custGeom>
            <a:avLst/>
            <a:gdLst/>
            <a:ahLst/>
            <a:cxnLst/>
            <a:rect l="l" t="t" r="r" b="b"/>
            <a:pathLst>
              <a:path w="15152274" h="8512951">
                <a:moveTo>
                  <a:pt x="0" y="0"/>
                </a:moveTo>
                <a:lnTo>
                  <a:pt x="15152274" y="0"/>
                </a:lnTo>
                <a:lnTo>
                  <a:pt x="15152274" y="8512951"/>
                </a:lnTo>
                <a:lnTo>
                  <a:pt x="0" y="8512951"/>
                </a:lnTo>
                <a:lnTo>
                  <a:pt x="0" y="0"/>
                </a:lnTo>
                <a:close/>
              </a:path>
            </a:pathLst>
          </a:custGeom>
          <a:blipFill>
            <a:blip r:embed="rId3">
              <a:alphaModFix amt="47000"/>
            </a:blip>
            <a:stretch>
              <a:fillRect l="-68126" t="-26853" r="-62705"/>
            </a:stretch>
          </a:blipFill>
        </p:spPr>
      </p:sp>
      <p:sp>
        <p:nvSpPr>
          <p:cNvPr id="4" name="Freeform 4"/>
          <p:cNvSpPr/>
          <p:nvPr/>
        </p:nvSpPr>
        <p:spPr>
          <a:xfrm rot="268255">
            <a:off x="-43418" y="-5927348"/>
            <a:ext cx="10900132" cy="8229600"/>
          </a:xfrm>
          <a:custGeom>
            <a:avLst/>
            <a:gdLst/>
            <a:ahLst/>
            <a:cxnLst/>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sp>
      <p:sp>
        <p:nvSpPr>
          <p:cNvPr id="5" name="Freeform 5"/>
          <p:cNvSpPr/>
          <p:nvPr/>
        </p:nvSpPr>
        <p:spPr>
          <a:xfrm rot="268255">
            <a:off x="10598768" y="-6137741"/>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4"/>
            <a:stretch>
              <a:fillRect/>
            </a:stretch>
          </a:blipFill>
        </p:spPr>
      </p:sp>
      <p:sp>
        <p:nvSpPr>
          <p:cNvPr id="6" name="Freeform 6"/>
          <p:cNvSpPr/>
          <p:nvPr/>
        </p:nvSpPr>
        <p:spPr>
          <a:xfrm>
            <a:off x="12263836" y="6878036"/>
            <a:ext cx="6288126" cy="3880737"/>
          </a:xfrm>
          <a:custGeom>
            <a:avLst/>
            <a:gdLst/>
            <a:ahLst/>
            <a:cxnLst/>
            <a:rect l="l" t="t" r="r" b="b"/>
            <a:pathLst>
              <a:path w="6288126" h="3880737">
                <a:moveTo>
                  <a:pt x="0" y="0"/>
                </a:moveTo>
                <a:lnTo>
                  <a:pt x="6288126" y="0"/>
                </a:lnTo>
                <a:lnTo>
                  <a:pt x="6288126" y="3880737"/>
                </a:lnTo>
                <a:lnTo>
                  <a:pt x="0" y="3880737"/>
                </a:lnTo>
                <a:lnTo>
                  <a:pt x="0" y="0"/>
                </a:lnTo>
                <a:close/>
              </a:path>
            </a:pathLst>
          </a:custGeom>
          <a:blipFill>
            <a:blip r:embed="rId5"/>
            <a:stretch>
              <a:fillRect r="-87016"/>
            </a:stretch>
          </a:blipFill>
        </p:spPr>
      </p:sp>
      <p:sp>
        <p:nvSpPr>
          <p:cNvPr id="7" name="Freeform 7"/>
          <p:cNvSpPr/>
          <p:nvPr/>
        </p:nvSpPr>
        <p:spPr>
          <a:xfrm>
            <a:off x="-1880918" y="540267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Freeform 8"/>
          <p:cNvSpPr/>
          <p:nvPr/>
        </p:nvSpPr>
        <p:spPr>
          <a:xfrm>
            <a:off x="2875363" y="2010934"/>
            <a:ext cx="12537275" cy="7247366"/>
          </a:xfrm>
          <a:custGeom>
            <a:avLst/>
            <a:gdLst/>
            <a:ahLst/>
            <a:cxnLst/>
            <a:rect l="l" t="t" r="r" b="b"/>
            <a:pathLst>
              <a:path w="12537275" h="7247366">
                <a:moveTo>
                  <a:pt x="0" y="0"/>
                </a:moveTo>
                <a:lnTo>
                  <a:pt x="12537274" y="0"/>
                </a:lnTo>
                <a:lnTo>
                  <a:pt x="12537274" y="7247366"/>
                </a:lnTo>
                <a:lnTo>
                  <a:pt x="0" y="7247366"/>
                </a:lnTo>
                <a:lnTo>
                  <a:pt x="0" y="0"/>
                </a:lnTo>
                <a:close/>
              </a:path>
            </a:pathLst>
          </a:custGeom>
          <a:blipFill>
            <a:blip r:embed="rId6"/>
            <a:stretch>
              <a:fillRect/>
            </a:stretch>
          </a:blipFill>
        </p:spPr>
      </p:sp>
      <p:sp>
        <p:nvSpPr>
          <p:cNvPr id="9" name="TextBox 9"/>
          <p:cNvSpPr txBox="1"/>
          <p:nvPr/>
        </p:nvSpPr>
        <p:spPr>
          <a:xfrm>
            <a:off x="4198815" y="543359"/>
            <a:ext cx="11209084" cy="767461"/>
          </a:xfrm>
          <a:prstGeom prst="rect">
            <a:avLst/>
          </a:prstGeom>
        </p:spPr>
        <p:txBody>
          <a:bodyPr lIns="0" tIns="0" rIns="0" bIns="0" rtlCol="0" anchor="t">
            <a:spAutoFit/>
          </a:bodyPr>
          <a:lstStyle/>
          <a:p>
            <a:pPr algn="ctr">
              <a:lnSpc>
                <a:spcPts val="5311"/>
              </a:lnSpc>
            </a:pPr>
            <a:r>
              <a:rPr lang="en-US" sz="6399">
                <a:solidFill>
                  <a:srgbClr val="201E20"/>
                </a:solidFill>
                <a:latin typeface="TC Milo"/>
              </a:rPr>
              <a:t>CODINGAN SUB-SUB-CLASS MOBIL CROSSROAD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479494">
            <a:off x="-1261156" y="-3051836"/>
            <a:ext cx="20810311" cy="16390673"/>
          </a:xfrm>
          <a:custGeom>
            <a:avLst/>
            <a:gdLst/>
            <a:ahLst/>
            <a:cxnLst/>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sp>
      <p:sp>
        <p:nvSpPr>
          <p:cNvPr id="3" name="Freeform 3"/>
          <p:cNvSpPr/>
          <p:nvPr/>
        </p:nvSpPr>
        <p:spPr>
          <a:xfrm rot="-571469" flipV="1">
            <a:off x="9572843" y="8300395"/>
            <a:ext cx="11745212" cy="3127163"/>
          </a:xfrm>
          <a:custGeom>
            <a:avLst/>
            <a:gdLst/>
            <a:ahLst/>
            <a:cxnLst/>
            <a:rect l="l" t="t" r="r" b="b"/>
            <a:pathLst>
              <a:path w="11745212" h="3127163">
                <a:moveTo>
                  <a:pt x="0" y="3127163"/>
                </a:moveTo>
                <a:lnTo>
                  <a:pt x="11745212" y="3127163"/>
                </a:lnTo>
                <a:lnTo>
                  <a:pt x="11745212" y="0"/>
                </a:lnTo>
                <a:lnTo>
                  <a:pt x="0" y="0"/>
                </a:lnTo>
                <a:lnTo>
                  <a:pt x="0" y="3127163"/>
                </a:lnTo>
                <a:close/>
              </a:path>
            </a:pathLst>
          </a:custGeom>
          <a:blipFill>
            <a:blip r:embed="rId3"/>
            <a:stretch>
              <a:fillRect/>
            </a:stretch>
          </a:blipFill>
        </p:spPr>
      </p:sp>
      <p:sp>
        <p:nvSpPr>
          <p:cNvPr id="4" name="Freeform 4"/>
          <p:cNvSpPr/>
          <p:nvPr/>
        </p:nvSpPr>
        <p:spPr>
          <a:xfrm rot="255871">
            <a:off x="2438964" y="8864901"/>
            <a:ext cx="16230600" cy="2844199"/>
          </a:xfrm>
          <a:custGeom>
            <a:avLst/>
            <a:gdLst/>
            <a:ahLst/>
            <a:cxnLst/>
            <a:rect l="l" t="t" r="r" b="b"/>
            <a:pathLst>
              <a:path w="16230600" h="2844199">
                <a:moveTo>
                  <a:pt x="0" y="0"/>
                </a:moveTo>
                <a:lnTo>
                  <a:pt x="16230600" y="0"/>
                </a:lnTo>
                <a:lnTo>
                  <a:pt x="16230600" y="2844198"/>
                </a:lnTo>
                <a:lnTo>
                  <a:pt x="0" y="2844198"/>
                </a:lnTo>
                <a:lnTo>
                  <a:pt x="0" y="0"/>
                </a:lnTo>
                <a:close/>
              </a:path>
            </a:pathLst>
          </a:custGeom>
          <a:blipFill>
            <a:blip r:embed="rId4"/>
            <a:stretch>
              <a:fillRect/>
            </a:stretch>
          </a:blipFill>
        </p:spPr>
      </p:sp>
      <p:sp>
        <p:nvSpPr>
          <p:cNvPr id="5" name="Freeform 5"/>
          <p:cNvSpPr/>
          <p:nvPr/>
        </p:nvSpPr>
        <p:spPr>
          <a:xfrm>
            <a:off x="10554264" y="-4057398"/>
            <a:ext cx="16230600" cy="6041390"/>
          </a:xfrm>
          <a:custGeom>
            <a:avLst/>
            <a:gdLst/>
            <a:ahLst/>
            <a:cxnLst/>
            <a:rect l="l" t="t" r="r" b="b"/>
            <a:pathLst>
              <a:path w="16230600" h="6041390">
                <a:moveTo>
                  <a:pt x="0" y="0"/>
                </a:moveTo>
                <a:lnTo>
                  <a:pt x="16230600" y="0"/>
                </a:lnTo>
                <a:lnTo>
                  <a:pt x="16230600" y="6041390"/>
                </a:lnTo>
                <a:lnTo>
                  <a:pt x="0" y="6041390"/>
                </a:lnTo>
                <a:lnTo>
                  <a:pt x="0" y="0"/>
                </a:lnTo>
                <a:close/>
              </a:path>
            </a:pathLst>
          </a:custGeom>
          <a:blipFill>
            <a:blip r:embed="rId5"/>
            <a:stretch>
              <a:fillRect/>
            </a:stretch>
          </a:blipFill>
        </p:spPr>
      </p:sp>
      <p:sp>
        <p:nvSpPr>
          <p:cNvPr id="6" name="Freeform 6"/>
          <p:cNvSpPr/>
          <p:nvPr/>
        </p:nvSpPr>
        <p:spPr>
          <a:xfrm rot="-154760">
            <a:off x="-2921864" y="-948983"/>
            <a:ext cx="16230600" cy="2844199"/>
          </a:xfrm>
          <a:custGeom>
            <a:avLst/>
            <a:gdLst/>
            <a:ahLst/>
            <a:cxnLst/>
            <a:rect l="l" t="t" r="r" b="b"/>
            <a:pathLst>
              <a:path w="16230600" h="2844199">
                <a:moveTo>
                  <a:pt x="0" y="0"/>
                </a:moveTo>
                <a:lnTo>
                  <a:pt x="16230600" y="0"/>
                </a:lnTo>
                <a:lnTo>
                  <a:pt x="16230600" y="2844199"/>
                </a:lnTo>
                <a:lnTo>
                  <a:pt x="0" y="2844199"/>
                </a:lnTo>
                <a:lnTo>
                  <a:pt x="0" y="0"/>
                </a:lnTo>
                <a:close/>
              </a:path>
            </a:pathLst>
          </a:custGeom>
          <a:blipFill>
            <a:blip r:embed="rId4"/>
            <a:stretch>
              <a:fillRect/>
            </a:stretch>
          </a:blipFill>
        </p:spPr>
      </p:sp>
      <p:sp>
        <p:nvSpPr>
          <p:cNvPr id="7" name="Freeform 7"/>
          <p:cNvSpPr/>
          <p:nvPr/>
        </p:nvSpPr>
        <p:spPr>
          <a:xfrm rot="-5135086">
            <a:off x="5193136" y="7243837"/>
            <a:ext cx="6460236" cy="8229600"/>
          </a:xfrm>
          <a:custGeom>
            <a:avLst/>
            <a:gdLst/>
            <a:ahLst/>
            <a:cxnLst/>
            <a:rect l="l" t="t" r="r" b="b"/>
            <a:pathLst>
              <a:path w="6460236" h="8229600">
                <a:moveTo>
                  <a:pt x="0" y="0"/>
                </a:moveTo>
                <a:lnTo>
                  <a:pt x="6460236" y="0"/>
                </a:lnTo>
                <a:lnTo>
                  <a:pt x="6460236" y="8229600"/>
                </a:lnTo>
                <a:lnTo>
                  <a:pt x="0" y="8229600"/>
                </a:lnTo>
                <a:lnTo>
                  <a:pt x="0" y="0"/>
                </a:lnTo>
                <a:close/>
              </a:path>
            </a:pathLst>
          </a:custGeom>
          <a:blipFill>
            <a:blip r:embed="rId6"/>
            <a:stretch>
              <a:fillRect/>
            </a:stretch>
          </a:blipFill>
        </p:spPr>
      </p:sp>
      <p:sp>
        <p:nvSpPr>
          <p:cNvPr id="8" name="Freeform 8"/>
          <p:cNvSpPr/>
          <p:nvPr/>
        </p:nvSpPr>
        <p:spPr>
          <a:xfrm rot="-5135086">
            <a:off x="459220" y="-6293363"/>
            <a:ext cx="6460236" cy="8229600"/>
          </a:xfrm>
          <a:custGeom>
            <a:avLst/>
            <a:gdLst/>
            <a:ahLst/>
            <a:cxnLst/>
            <a:rect l="l" t="t" r="r" b="b"/>
            <a:pathLst>
              <a:path w="6460236" h="8229600">
                <a:moveTo>
                  <a:pt x="0" y="0"/>
                </a:moveTo>
                <a:lnTo>
                  <a:pt x="6460236" y="0"/>
                </a:lnTo>
                <a:lnTo>
                  <a:pt x="6460236" y="8229600"/>
                </a:lnTo>
                <a:lnTo>
                  <a:pt x="0" y="8229600"/>
                </a:lnTo>
                <a:lnTo>
                  <a:pt x="0" y="0"/>
                </a:lnTo>
                <a:close/>
              </a:path>
            </a:pathLst>
          </a:custGeom>
          <a:blipFill>
            <a:blip r:embed="rId6"/>
            <a:stretch>
              <a:fillRect/>
            </a:stretch>
          </a:blipFill>
        </p:spPr>
      </p:sp>
      <p:sp>
        <p:nvSpPr>
          <p:cNvPr id="9" name="Freeform 9"/>
          <p:cNvSpPr/>
          <p:nvPr/>
        </p:nvSpPr>
        <p:spPr>
          <a:xfrm rot="-45554">
            <a:off x="7188452" y="10306240"/>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7"/>
            <a:stretch>
              <a:fillRect/>
            </a:stretch>
          </a:blipFill>
        </p:spPr>
      </p:sp>
      <p:sp>
        <p:nvSpPr>
          <p:cNvPr id="10" name="Freeform 10"/>
          <p:cNvSpPr/>
          <p:nvPr/>
        </p:nvSpPr>
        <p:spPr>
          <a:xfrm rot="5082799">
            <a:off x="-1280181" y="7062138"/>
            <a:ext cx="6110478" cy="8229600"/>
          </a:xfrm>
          <a:custGeom>
            <a:avLst/>
            <a:gdLst/>
            <a:ahLst/>
            <a:cxnLst/>
            <a:rect l="l" t="t" r="r" b="b"/>
            <a:pathLst>
              <a:path w="6110478" h="8229600">
                <a:moveTo>
                  <a:pt x="0" y="0"/>
                </a:moveTo>
                <a:lnTo>
                  <a:pt x="6110478" y="0"/>
                </a:lnTo>
                <a:lnTo>
                  <a:pt x="6110478" y="8229600"/>
                </a:lnTo>
                <a:lnTo>
                  <a:pt x="0" y="8229600"/>
                </a:lnTo>
                <a:lnTo>
                  <a:pt x="0" y="0"/>
                </a:lnTo>
                <a:close/>
              </a:path>
            </a:pathLst>
          </a:custGeom>
          <a:blipFill>
            <a:blip r:embed="rId8"/>
            <a:stretch>
              <a:fillRect/>
            </a:stretch>
          </a:blipFill>
        </p:spPr>
      </p:sp>
      <p:sp>
        <p:nvSpPr>
          <p:cNvPr id="11" name="Freeform 11"/>
          <p:cNvSpPr/>
          <p:nvPr/>
        </p:nvSpPr>
        <p:spPr>
          <a:xfrm>
            <a:off x="5407503" y="-491175"/>
            <a:ext cx="16230600" cy="2475166"/>
          </a:xfrm>
          <a:custGeom>
            <a:avLst/>
            <a:gdLst/>
            <a:ahLst/>
            <a:cxnLst/>
            <a:rect l="l" t="t" r="r" b="b"/>
            <a:pathLst>
              <a:path w="16230600" h="2475166">
                <a:moveTo>
                  <a:pt x="0" y="0"/>
                </a:moveTo>
                <a:lnTo>
                  <a:pt x="16230600" y="0"/>
                </a:lnTo>
                <a:lnTo>
                  <a:pt x="16230600" y="2475167"/>
                </a:lnTo>
                <a:lnTo>
                  <a:pt x="0" y="2475167"/>
                </a:lnTo>
                <a:lnTo>
                  <a:pt x="0" y="0"/>
                </a:lnTo>
                <a:close/>
              </a:path>
            </a:pathLst>
          </a:custGeom>
          <a:blipFill>
            <a:blip r:embed="rId9"/>
            <a:stretch>
              <a:fillRect/>
            </a:stretch>
          </a:blipFill>
        </p:spPr>
      </p:sp>
      <p:sp>
        <p:nvSpPr>
          <p:cNvPr id="12" name="Freeform 12"/>
          <p:cNvSpPr/>
          <p:nvPr/>
        </p:nvSpPr>
        <p:spPr>
          <a:xfrm rot="5082799">
            <a:off x="6088761" y="-6177434"/>
            <a:ext cx="6110478" cy="8229600"/>
          </a:xfrm>
          <a:custGeom>
            <a:avLst/>
            <a:gdLst/>
            <a:ahLst/>
            <a:cxnLst/>
            <a:rect l="l" t="t" r="r" b="b"/>
            <a:pathLst>
              <a:path w="6110478" h="8229600">
                <a:moveTo>
                  <a:pt x="0" y="0"/>
                </a:moveTo>
                <a:lnTo>
                  <a:pt x="6110478" y="0"/>
                </a:lnTo>
                <a:lnTo>
                  <a:pt x="6110478" y="8229600"/>
                </a:lnTo>
                <a:lnTo>
                  <a:pt x="0" y="8229600"/>
                </a:lnTo>
                <a:lnTo>
                  <a:pt x="0" y="0"/>
                </a:lnTo>
                <a:close/>
              </a:path>
            </a:pathLst>
          </a:custGeom>
          <a:blipFill>
            <a:blip r:embed="rId8"/>
            <a:stretch>
              <a:fillRect/>
            </a:stretch>
          </a:blipFill>
        </p:spPr>
      </p:sp>
      <p:sp>
        <p:nvSpPr>
          <p:cNvPr id="13" name="Freeform 13"/>
          <p:cNvSpPr/>
          <p:nvPr/>
        </p:nvSpPr>
        <p:spPr>
          <a:xfrm rot="-9726467">
            <a:off x="13285040" y="-4267844"/>
            <a:ext cx="8844692" cy="5892776"/>
          </a:xfrm>
          <a:custGeom>
            <a:avLst/>
            <a:gdLst/>
            <a:ahLst/>
            <a:cxnLst/>
            <a:rect l="l" t="t" r="r" b="b"/>
            <a:pathLst>
              <a:path w="8844692" h="5892776">
                <a:moveTo>
                  <a:pt x="0" y="0"/>
                </a:moveTo>
                <a:lnTo>
                  <a:pt x="8844692" y="0"/>
                </a:lnTo>
                <a:lnTo>
                  <a:pt x="8844692" y="5892777"/>
                </a:lnTo>
                <a:lnTo>
                  <a:pt x="0" y="5892777"/>
                </a:lnTo>
                <a:lnTo>
                  <a:pt x="0" y="0"/>
                </a:lnTo>
                <a:close/>
              </a:path>
            </a:pathLst>
          </a:custGeom>
          <a:blipFill>
            <a:blip r:embed="rId7"/>
            <a:stretch>
              <a:fillRect/>
            </a:stretch>
          </a:blipFill>
        </p:spPr>
      </p:sp>
      <p:sp>
        <p:nvSpPr>
          <p:cNvPr id="14" name="Freeform 14"/>
          <p:cNvSpPr/>
          <p:nvPr/>
        </p:nvSpPr>
        <p:spPr>
          <a:xfrm>
            <a:off x="8622325" y="7242466"/>
            <a:ext cx="1043351" cy="896775"/>
          </a:xfrm>
          <a:custGeom>
            <a:avLst/>
            <a:gdLst/>
            <a:ahLst/>
            <a:cxnLst/>
            <a:rect l="l" t="t" r="r" b="b"/>
            <a:pathLst>
              <a:path w="1043351" h="896775">
                <a:moveTo>
                  <a:pt x="0" y="0"/>
                </a:moveTo>
                <a:lnTo>
                  <a:pt x="1043350" y="0"/>
                </a:lnTo>
                <a:lnTo>
                  <a:pt x="1043350" y="896776"/>
                </a:lnTo>
                <a:lnTo>
                  <a:pt x="0" y="8967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2207531" y="2886176"/>
            <a:ext cx="13872939" cy="3184255"/>
          </a:xfrm>
          <a:prstGeom prst="rect">
            <a:avLst/>
          </a:prstGeom>
        </p:spPr>
        <p:txBody>
          <a:bodyPr lIns="0" tIns="0" rIns="0" bIns="0" rtlCol="0" anchor="t">
            <a:spAutoFit/>
          </a:bodyPr>
          <a:lstStyle/>
          <a:p>
            <a:pPr algn="ctr">
              <a:lnSpc>
                <a:spcPts val="24012"/>
              </a:lnSpc>
            </a:pPr>
            <a:r>
              <a:rPr lang="en-US" sz="22653">
                <a:solidFill>
                  <a:srgbClr val="FFFFFF"/>
                </a:solidFill>
                <a:latin typeface="TC Milo"/>
              </a:rPr>
              <a:t>TERIMA KASIH </a:t>
            </a:r>
          </a:p>
        </p:txBody>
      </p:sp>
      <p:sp>
        <p:nvSpPr>
          <p:cNvPr id="16" name="TextBox 16"/>
          <p:cNvSpPr txBox="1"/>
          <p:nvPr/>
        </p:nvSpPr>
        <p:spPr>
          <a:xfrm>
            <a:off x="4068528" y="5689742"/>
            <a:ext cx="10150944" cy="1305738"/>
          </a:xfrm>
          <a:prstGeom prst="rect">
            <a:avLst/>
          </a:prstGeom>
        </p:spPr>
        <p:txBody>
          <a:bodyPr lIns="0" tIns="0" rIns="0" bIns="0" rtlCol="0" anchor="t">
            <a:spAutoFit/>
          </a:bodyPr>
          <a:lstStyle/>
          <a:p>
            <a:pPr algn="ctr">
              <a:lnSpc>
                <a:spcPts val="4591"/>
              </a:lnSpc>
            </a:pPr>
            <a:r>
              <a:rPr lang="en-US" sz="4331">
                <a:solidFill>
                  <a:srgbClr val="AA8E6B"/>
                </a:solidFill>
                <a:latin typeface="Agrandir Bold"/>
              </a:rPr>
              <a:t>telah mendengarkan dan memberikan saran kepada kami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17434" r="-5568" b="-168461"/>
            </a:stretch>
          </a:blipFill>
        </p:spPr>
      </p:sp>
      <p:sp>
        <p:nvSpPr>
          <p:cNvPr id="3" name="Freeform 3"/>
          <p:cNvSpPr/>
          <p:nvPr/>
        </p:nvSpPr>
        <p:spPr>
          <a:xfrm>
            <a:off x="-690973" y="-226450"/>
            <a:ext cx="4006652" cy="11284828"/>
          </a:xfrm>
          <a:custGeom>
            <a:avLst/>
            <a:gdLst/>
            <a:ahLst/>
            <a:cxnLst/>
            <a:rect l="l" t="t" r="r" b="b"/>
            <a:pathLst>
              <a:path w="4006652" h="11284828">
                <a:moveTo>
                  <a:pt x="0" y="0"/>
                </a:moveTo>
                <a:lnTo>
                  <a:pt x="4006652" y="0"/>
                </a:lnTo>
                <a:lnTo>
                  <a:pt x="4006652" y="11284828"/>
                </a:lnTo>
                <a:lnTo>
                  <a:pt x="0" y="11284828"/>
                </a:lnTo>
                <a:lnTo>
                  <a:pt x="0" y="0"/>
                </a:lnTo>
                <a:close/>
              </a:path>
            </a:pathLst>
          </a:custGeom>
          <a:blipFill>
            <a:blip r:embed="rId3"/>
            <a:stretch>
              <a:fillRect l="-178636" b="-18301"/>
            </a:stretch>
          </a:blipFill>
        </p:spPr>
      </p:sp>
      <p:sp>
        <p:nvSpPr>
          <p:cNvPr id="4" name="Freeform 4"/>
          <p:cNvSpPr/>
          <p:nvPr/>
        </p:nvSpPr>
        <p:spPr>
          <a:xfrm rot="-10800000">
            <a:off x="14850400" y="-419729"/>
            <a:ext cx="3979438" cy="10900800"/>
          </a:xfrm>
          <a:custGeom>
            <a:avLst/>
            <a:gdLst/>
            <a:ahLst/>
            <a:cxnLst/>
            <a:rect l="l" t="t" r="r" b="b"/>
            <a:pathLst>
              <a:path w="3979438" h="10900800">
                <a:moveTo>
                  <a:pt x="0" y="0"/>
                </a:moveTo>
                <a:lnTo>
                  <a:pt x="3979437" y="0"/>
                </a:lnTo>
                <a:lnTo>
                  <a:pt x="3979437" y="10900800"/>
                </a:lnTo>
                <a:lnTo>
                  <a:pt x="0" y="10900800"/>
                </a:lnTo>
                <a:lnTo>
                  <a:pt x="0" y="0"/>
                </a:lnTo>
                <a:close/>
              </a:path>
            </a:pathLst>
          </a:custGeom>
          <a:blipFill>
            <a:blip r:embed="rId3"/>
            <a:stretch>
              <a:fillRect l="-180542" b="-22468"/>
            </a:stretch>
          </a:blipFill>
        </p:spPr>
      </p:sp>
      <p:sp>
        <p:nvSpPr>
          <p:cNvPr id="5" name="Freeform 5"/>
          <p:cNvSpPr/>
          <p:nvPr/>
        </p:nvSpPr>
        <p:spPr>
          <a:xfrm rot="-5013322">
            <a:off x="-7215104" y="671187"/>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4"/>
            <a:stretch>
              <a:fillRect/>
            </a:stretch>
          </a:blipFill>
        </p:spPr>
      </p:sp>
      <p:sp>
        <p:nvSpPr>
          <p:cNvPr id="6" name="Freeform 6"/>
          <p:cNvSpPr/>
          <p:nvPr/>
        </p:nvSpPr>
        <p:spPr>
          <a:xfrm rot="5786677">
            <a:off x="14756920" y="1066095"/>
            <a:ext cx="10900132" cy="8229600"/>
          </a:xfrm>
          <a:custGeom>
            <a:avLst/>
            <a:gdLst/>
            <a:ahLst/>
            <a:cxnLst/>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sp>
      <p:sp>
        <p:nvSpPr>
          <p:cNvPr id="7" name="Freeform 7"/>
          <p:cNvSpPr/>
          <p:nvPr/>
        </p:nvSpPr>
        <p:spPr>
          <a:xfrm flipV="1">
            <a:off x="1701762" y="1192462"/>
            <a:ext cx="716890" cy="7596187"/>
          </a:xfrm>
          <a:custGeom>
            <a:avLst/>
            <a:gdLst/>
            <a:ahLst/>
            <a:cxnLst/>
            <a:rect l="l" t="t" r="r" b="b"/>
            <a:pathLst>
              <a:path w="716890" h="7596187">
                <a:moveTo>
                  <a:pt x="0" y="7596187"/>
                </a:moveTo>
                <a:lnTo>
                  <a:pt x="716890" y="7596187"/>
                </a:lnTo>
                <a:lnTo>
                  <a:pt x="716890" y="0"/>
                </a:lnTo>
                <a:lnTo>
                  <a:pt x="0" y="0"/>
                </a:lnTo>
                <a:lnTo>
                  <a:pt x="0" y="7596187"/>
                </a:lnTo>
                <a:close/>
              </a:path>
            </a:pathLst>
          </a:custGeom>
          <a:blipFill>
            <a:blip r:embed="rId5"/>
            <a:stretch>
              <a:fillRect/>
            </a:stretch>
          </a:blipFill>
        </p:spPr>
      </p:sp>
      <p:sp>
        <p:nvSpPr>
          <p:cNvPr id="8" name="Freeform 8"/>
          <p:cNvSpPr/>
          <p:nvPr/>
        </p:nvSpPr>
        <p:spPr>
          <a:xfrm rot="-10800000" flipV="1">
            <a:off x="16047629" y="1670863"/>
            <a:ext cx="716890" cy="7596187"/>
          </a:xfrm>
          <a:custGeom>
            <a:avLst/>
            <a:gdLst/>
            <a:ahLst/>
            <a:cxnLst/>
            <a:rect l="l" t="t" r="r" b="b"/>
            <a:pathLst>
              <a:path w="716890" h="7596187">
                <a:moveTo>
                  <a:pt x="0" y="7596187"/>
                </a:moveTo>
                <a:lnTo>
                  <a:pt x="716890" y="7596187"/>
                </a:lnTo>
                <a:lnTo>
                  <a:pt x="716890" y="0"/>
                </a:lnTo>
                <a:lnTo>
                  <a:pt x="0" y="0"/>
                </a:lnTo>
                <a:lnTo>
                  <a:pt x="0" y="7596187"/>
                </a:lnTo>
                <a:close/>
              </a:path>
            </a:pathLst>
          </a:custGeom>
          <a:blipFill>
            <a:blip r:embed="rId5"/>
            <a:stretch>
              <a:fillRect/>
            </a:stretch>
          </a:blipFill>
        </p:spPr>
      </p:sp>
      <p:grpSp>
        <p:nvGrpSpPr>
          <p:cNvPr id="9" name="Group 9"/>
          <p:cNvGrpSpPr>
            <a:grpSpLocks noChangeAspect="1"/>
          </p:cNvGrpSpPr>
          <p:nvPr/>
        </p:nvGrpSpPr>
        <p:grpSpPr>
          <a:xfrm>
            <a:off x="11647734" y="3276708"/>
            <a:ext cx="3829924" cy="5142360"/>
            <a:chOff x="0" y="0"/>
            <a:chExt cx="4076700" cy="5473700"/>
          </a:xfrm>
        </p:grpSpPr>
        <p:sp>
          <p:nvSpPr>
            <p:cNvPr id="10" name="Freeform 10"/>
            <p:cNvSpPr/>
            <p:nvPr/>
          </p:nvSpPr>
          <p:spPr>
            <a:xfrm>
              <a:off x="38100" y="0"/>
              <a:ext cx="4038600" cy="5473700"/>
            </a:xfrm>
            <a:custGeom>
              <a:avLst/>
              <a:gdLst/>
              <a:ahLst/>
              <a:cxnLst/>
              <a:rect l="l" t="t" r="r" b="b"/>
              <a:pathLst>
                <a:path w="4038600" h="54737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6"/>
              <a:stretch>
                <a:fillRect l="-825" r="-825"/>
              </a:stretch>
            </a:blipFill>
          </p:spPr>
        </p:sp>
        <p:sp>
          <p:nvSpPr>
            <p:cNvPr id="11" name="Freeform 11"/>
            <p:cNvSpPr/>
            <p:nvPr/>
          </p:nvSpPr>
          <p:spPr>
            <a:xfrm>
              <a:off x="0" y="0"/>
              <a:ext cx="393700" cy="5473700"/>
            </a:xfrm>
            <a:custGeom>
              <a:avLst/>
              <a:gdLst/>
              <a:ahLst/>
              <a:cxnLst/>
              <a:rect l="l" t="t" r="r" b="b"/>
              <a:pathLst>
                <a:path w="393700" h="5473700">
                  <a:moveTo>
                    <a:pt x="393700" y="5473700"/>
                  </a:moveTo>
                  <a:lnTo>
                    <a:pt x="0" y="5473700"/>
                  </a:lnTo>
                  <a:lnTo>
                    <a:pt x="0" y="0"/>
                  </a:lnTo>
                  <a:lnTo>
                    <a:pt x="393700" y="0"/>
                  </a:lnTo>
                  <a:lnTo>
                    <a:pt x="393700" y="5473700"/>
                  </a:lnTo>
                  <a:close/>
                </a:path>
              </a:pathLst>
            </a:custGeom>
            <a:blipFill>
              <a:blip r:embed="rId7"/>
              <a:stretch>
                <a:fillRect t="-275" r="-18931" b="-5006"/>
              </a:stretch>
            </a:blipFill>
          </p:spPr>
        </p:sp>
      </p:grpSp>
      <p:grpSp>
        <p:nvGrpSpPr>
          <p:cNvPr id="12" name="Group 12"/>
          <p:cNvGrpSpPr>
            <a:grpSpLocks noChangeAspect="1"/>
          </p:cNvGrpSpPr>
          <p:nvPr/>
        </p:nvGrpSpPr>
        <p:grpSpPr>
          <a:xfrm>
            <a:off x="7375984" y="3276708"/>
            <a:ext cx="3829924" cy="5142360"/>
            <a:chOff x="0" y="0"/>
            <a:chExt cx="4076700" cy="5473700"/>
          </a:xfrm>
        </p:grpSpPr>
        <p:sp>
          <p:nvSpPr>
            <p:cNvPr id="13" name="Freeform 13"/>
            <p:cNvSpPr/>
            <p:nvPr/>
          </p:nvSpPr>
          <p:spPr>
            <a:xfrm>
              <a:off x="38100" y="0"/>
              <a:ext cx="4038600" cy="5473700"/>
            </a:xfrm>
            <a:custGeom>
              <a:avLst/>
              <a:gdLst/>
              <a:ahLst/>
              <a:cxnLst/>
              <a:rect l="l" t="t" r="r" b="b"/>
              <a:pathLst>
                <a:path w="4038600" h="54737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8"/>
              <a:stretch>
                <a:fillRect l="-19801" t="-47710" r="-30347"/>
              </a:stretch>
            </a:blipFill>
          </p:spPr>
        </p:sp>
        <p:sp>
          <p:nvSpPr>
            <p:cNvPr id="14" name="Freeform 14"/>
            <p:cNvSpPr/>
            <p:nvPr/>
          </p:nvSpPr>
          <p:spPr>
            <a:xfrm>
              <a:off x="0" y="0"/>
              <a:ext cx="393700" cy="5473700"/>
            </a:xfrm>
            <a:custGeom>
              <a:avLst/>
              <a:gdLst/>
              <a:ahLst/>
              <a:cxnLst/>
              <a:rect l="l" t="t" r="r" b="b"/>
              <a:pathLst>
                <a:path w="393700" h="5473700">
                  <a:moveTo>
                    <a:pt x="393700" y="5473700"/>
                  </a:moveTo>
                  <a:lnTo>
                    <a:pt x="0" y="5473700"/>
                  </a:lnTo>
                  <a:lnTo>
                    <a:pt x="0" y="0"/>
                  </a:lnTo>
                  <a:lnTo>
                    <a:pt x="393700" y="0"/>
                  </a:lnTo>
                  <a:lnTo>
                    <a:pt x="393700" y="5473700"/>
                  </a:lnTo>
                  <a:close/>
                </a:path>
              </a:pathLst>
            </a:custGeom>
            <a:blipFill>
              <a:blip r:embed="rId7"/>
              <a:stretch>
                <a:fillRect t="-275" r="-18931" b="-5006"/>
              </a:stretch>
            </a:blipFill>
          </p:spPr>
        </p:sp>
      </p:grpSp>
      <p:grpSp>
        <p:nvGrpSpPr>
          <p:cNvPr id="15" name="Group 15"/>
          <p:cNvGrpSpPr>
            <a:grpSpLocks noChangeAspect="1"/>
          </p:cNvGrpSpPr>
          <p:nvPr/>
        </p:nvGrpSpPr>
        <p:grpSpPr>
          <a:xfrm>
            <a:off x="3062222" y="3276708"/>
            <a:ext cx="3829924" cy="5142360"/>
            <a:chOff x="0" y="0"/>
            <a:chExt cx="4076700" cy="5473700"/>
          </a:xfrm>
        </p:grpSpPr>
        <p:sp>
          <p:nvSpPr>
            <p:cNvPr id="16" name="Freeform 16"/>
            <p:cNvSpPr/>
            <p:nvPr/>
          </p:nvSpPr>
          <p:spPr>
            <a:xfrm>
              <a:off x="38100" y="0"/>
              <a:ext cx="4038600" cy="5473700"/>
            </a:xfrm>
            <a:custGeom>
              <a:avLst/>
              <a:gdLst/>
              <a:ahLst/>
              <a:cxnLst/>
              <a:rect l="l" t="t" r="r" b="b"/>
              <a:pathLst>
                <a:path w="4038600" h="54737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9"/>
              <a:stretch>
                <a:fillRect l="-24812" r="-24812"/>
              </a:stretch>
            </a:blipFill>
          </p:spPr>
        </p:sp>
        <p:sp>
          <p:nvSpPr>
            <p:cNvPr id="17" name="Freeform 17"/>
            <p:cNvSpPr/>
            <p:nvPr/>
          </p:nvSpPr>
          <p:spPr>
            <a:xfrm>
              <a:off x="0" y="0"/>
              <a:ext cx="393700" cy="5473700"/>
            </a:xfrm>
            <a:custGeom>
              <a:avLst/>
              <a:gdLst/>
              <a:ahLst/>
              <a:cxnLst/>
              <a:rect l="l" t="t" r="r" b="b"/>
              <a:pathLst>
                <a:path w="393700" h="5473700">
                  <a:moveTo>
                    <a:pt x="393700" y="5473700"/>
                  </a:moveTo>
                  <a:lnTo>
                    <a:pt x="0" y="5473700"/>
                  </a:lnTo>
                  <a:lnTo>
                    <a:pt x="0" y="0"/>
                  </a:lnTo>
                  <a:lnTo>
                    <a:pt x="393700" y="0"/>
                  </a:lnTo>
                  <a:lnTo>
                    <a:pt x="393700" y="5473700"/>
                  </a:lnTo>
                  <a:close/>
                </a:path>
              </a:pathLst>
            </a:custGeom>
            <a:blipFill>
              <a:blip r:embed="rId7"/>
              <a:stretch>
                <a:fillRect t="-275" r="-18931" b="-5006"/>
              </a:stretch>
            </a:blipFill>
          </p:spPr>
        </p:sp>
      </p:grpSp>
      <p:sp>
        <p:nvSpPr>
          <p:cNvPr id="18" name="Freeform 18"/>
          <p:cNvSpPr/>
          <p:nvPr/>
        </p:nvSpPr>
        <p:spPr>
          <a:xfrm rot="-5623892">
            <a:off x="4553621" y="2452681"/>
            <a:ext cx="931150" cy="1648052"/>
          </a:xfrm>
          <a:custGeom>
            <a:avLst/>
            <a:gdLst/>
            <a:ahLst/>
            <a:cxnLst/>
            <a:rect l="l" t="t" r="r" b="b"/>
            <a:pathLst>
              <a:path w="931150" h="1648052">
                <a:moveTo>
                  <a:pt x="0" y="0"/>
                </a:moveTo>
                <a:lnTo>
                  <a:pt x="931150" y="0"/>
                </a:lnTo>
                <a:lnTo>
                  <a:pt x="931150" y="1648053"/>
                </a:lnTo>
                <a:lnTo>
                  <a:pt x="0" y="1648053"/>
                </a:lnTo>
                <a:lnTo>
                  <a:pt x="0" y="0"/>
                </a:lnTo>
                <a:close/>
              </a:path>
            </a:pathLst>
          </a:custGeom>
          <a:blipFill>
            <a:blip r:embed="rId10"/>
            <a:stretch>
              <a:fillRect/>
            </a:stretch>
          </a:blipFill>
        </p:spPr>
      </p:sp>
      <p:sp>
        <p:nvSpPr>
          <p:cNvPr id="19" name="Freeform 19"/>
          <p:cNvSpPr/>
          <p:nvPr/>
        </p:nvSpPr>
        <p:spPr>
          <a:xfrm rot="-5623892">
            <a:off x="8949602" y="2452681"/>
            <a:ext cx="931150" cy="1648052"/>
          </a:xfrm>
          <a:custGeom>
            <a:avLst/>
            <a:gdLst/>
            <a:ahLst/>
            <a:cxnLst/>
            <a:rect l="l" t="t" r="r" b="b"/>
            <a:pathLst>
              <a:path w="931150" h="1648052">
                <a:moveTo>
                  <a:pt x="0" y="0"/>
                </a:moveTo>
                <a:lnTo>
                  <a:pt x="931149" y="0"/>
                </a:lnTo>
                <a:lnTo>
                  <a:pt x="931149" y="1648053"/>
                </a:lnTo>
                <a:lnTo>
                  <a:pt x="0" y="1648053"/>
                </a:lnTo>
                <a:lnTo>
                  <a:pt x="0" y="0"/>
                </a:lnTo>
                <a:close/>
              </a:path>
            </a:pathLst>
          </a:custGeom>
          <a:blipFill>
            <a:blip r:embed="rId10"/>
            <a:stretch>
              <a:fillRect/>
            </a:stretch>
          </a:blipFill>
        </p:spPr>
      </p:sp>
      <p:sp>
        <p:nvSpPr>
          <p:cNvPr id="20" name="Freeform 20"/>
          <p:cNvSpPr/>
          <p:nvPr/>
        </p:nvSpPr>
        <p:spPr>
          <a:xfrm rot="-5623892">
            <a:off x="13097122" y="2452681"/>
            <a:ext cx="931150" cy="1648052"/>
          </a:xfrm>
          <a:custGeom>
            <a:avLst/>
            <a:gdLst/>
            <a:ahLst/>
            <a:cxnLst/>
            <a:rect l="l" t="t" r="r" b="b"/>
            <a:pathLst>
              <a:path w="931150" h="1648052">
                <a:moveTo>
                  <a:pt x="0" y="0"/>
                </a:moveTo>
                <a:lnTo>
                  <a:pt x="931149" y="0"/>
                </a:lnTo>
                <a:lnTo>
                  <a:pt x="931149" y="1648053"/>
                </a:lnTo>
                <a:lnTo>
                  <a:pt x="0" y="1648053"/>
                </a:lnTo>
                <a:lnTo>
                  <a:pt x="0" y="0"/>
                </a:lnTo>
                <a:close/>
              </a:path>
            </a:pathLst>
          </a:custGeom>
          <a:blipFill>
            <a:blip r:embed="rId10"/>
            <a:stretch>
              <a:fillRect/>
            </a:stretch>
          </a:blipFill>
        </p:spPr>
      </p:sp>
      <p:sp>
        <p:nvSpPr>
          <p:cNvPr id="21" name="Freeform 21"/>
          <p:cNvSpPr/>
          <p:nvPr/>
        </p:nvSpPr>
        <p:spPr>
          <a:xfrm rot="5078235">
            <a:off x="3628341" y="5687152"/>
            <a:ext cx="1121854" cy="3001617"/>
          </a:xfrm>
          <a:custGeom>
            <a:avLst/>
            <a:gdLst/>
            <a:ahLst/>
            <a:cxnLst/>
            <a:rect l="l" t="t" r="r" b="b"/>
            <a:pathLst>
              <a:path w="1121854" h="3001617">
                <a:moveTo>
                  <a:pt x="0" y="0"/>
                </a:moveTo>
                <a:lnTo>
                  <a:pt x="1121854" y="0"/>
                </a:lnTo>
                <a:lnTo>
                  <a:pt x="1121854" y="3001617"/>
                </a:lnTo>
                <a:lnTo>
                  <a:pt x="0" y="3001617"/>
                </a:lnTo>
                <a:lnTo>
                  <a:pt x="0" y="0"/>
                </a:lnTo>
                <a:close/>
              </a:path>
            </a:pathLst>
          </a:custGeom>
          <a:blipFill>
            <a:blip r:embed="rId11"/>
            <a:stretch>
              <a:fillRect/>
            </a:stretch>
          </a:blipFill>
        </p:spPr>
      </p:sp>
      <p:sp>
        <p:nvSpPr>
          <p:cNvPr id="22" name="Freeform 22"/>
          <p:cNvSpPr/>
          <p:nvPr/>
        </p:nvSpPr>
        <p:spPr>
          <a:xfrm rot="5078235">
            <a:off x="7959485" y="5578393"/>
            <a:ext cx="1070495" cy="2864200"/>
          </a:xfrm>
          <a:custGeom>
            <a:avLst/>
            <a:gdLst/>
            <a:ahLst/>
            <a:cxnLst/>
            <a:rect l="l" t="t" r="r" b="b"/>
            <a:pathLst>
              <a:path w="1070495" h="2864200">
                <a:moveTo>
                  <a:pt x="0" y="0"/>
                </a:moveTo>
                <a:lnTo>
                  <a:pt x="1070495" y="0"/>
                </a:lnTo>
                <a:lnTo>
                  <a:pt x="1070495" y="2864200"/>
                </a:lnTo>
                <a:lnTo>
                  <a:pt x="0" y="2864200"/>
                </a:lnTo>
                <a:lnTo>
                  <a:pt x="0" y="0"/>
                </a:lnTo>
                <a:close/>
              </a:path>
            </a:pathLst>
          </a:custGeom>
          <a:blipFill>
            <a:blip r:embed="rId11"/>
            <a:stretch>
              <a:fillRect/>
            </a:stretch>
          </a:blipFill>
        </p:spPr>
      </p:sp>
      <p:sp>
        <p:nvSpPr>
          <p:cNvPr id="23" name="Freeform 23"/>
          <p:cNvSpPr/>
          <p:nvPr/>
        </p:nvSpPr>
        <p:spPr>
          <a:xfrm rot="5078235">
            <a:off x="12033389" y="5761337"/>
            <a:ext cx="1002387" cy="2591600"/>
          </a:xfrm>
          <a:custGeom>
            <a:avLst/>
            <a:gdLst/>
            <a:ahLst/>
            <a:cxnLst/>
            <a:rect l="l" t="t" r="r" b="b"/>
            <a:pathLst>
              <a:path w="1002387" h="2591600">
                <a:moveTo>
                  <a:pt x="0" y="0"/>
                </a:moveTo>
                <a:lnTo>
                  <a:pt x="1002386" y="0"/>
                </a:lnTo>
                <a:lnTo>
                  <a:pt x="1002386" y="2591600"/>
                </a:lnTo>
                <a:lnTo>
                  <a:pt x="0" y="2591600"/>
                </a:lnTo>
                <a:lnTo>
                  <a:pt x="0" y="0"/>
                </a:lnTo>
                <a:close/>
              </a:path>
            </a:pathLst>
          </a:custGeom>
          <a:blipFill>
            <a:blip r:embed="rId11"/>
            <a:stretch>
              <a:fillRect l="-66879" t="-72698"/>
            </a:stretch>
          </a:blipFill>
        </p:spPr>
      </p:sp>
      <p:grpSp>
        <p:nvGrpSpPr>
          <p:cNvPr id="24" name="Group 24"/>
          <p:cNvGrpSpPr/>
          <p:nvPr/>
        </p:nvGrpSpPr>
        <p:grpSpPr>
          <a:xfrm>
            <a:off x="1103168" y="646364"/>
            <a:ext cx="3086100" cy="308610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A8E6B"/>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rot="-324997">
            <a:off x="7459765" y="6806922"/>
            <a:ext cx="2406471" cy="568452"/>
          </a:xfrm>
          <a:prstGeom prst="rect">
            <a:avLst/>
          </a:prstGeom>
        </p:spPr>
        <p:txBody>
          <a:bodyPr lIns="0" tIns="0" rIns="0" bIns="0" rtlCol="0" anchor="t">
            <a:spAutoFit/>
          </a:bodyPr>
          <a:lstStyle/>
          <a:p>
            <a:pPr algn="ctr">
              <a:lnSpc>
                <a:spcPts val="3983"/>
              </a:lnSpc>
            </a:pPr>
            <a:r>
              <a:rPr lang="en-US" sz="4800">
                <a:solidFill>
                  <a:srgbClr val="AA8E6B"/>
                </a:solidFill>
                <a:latin typeface="TC Milo"/>
              </a:rPr>
              <a:t>ANGGA</a:t>
            </a:r>
          </a:p>
        </p:txBody>
      </p:sp>
      <p:sp>
        <p:nvSpPr>
          <p:cNvPr id="28" name="TextBox 28"/>
          <p:cNvSpPr txBox="1"/>
          <p:nvPr/>
        </p:nvSpPr>
        <p:spPr>
          <a:xfrm rot="-324997">
            <a:off x="11699384" y="6774400"/>
            <a:ext cx="2352627" cy="568452"/>
          </a:xfrm>
          <a:prstGeom prst="rect">
            <a:avLst/>
          </a:prstGeom>
        </p:spPr>
        <p:txBody>
          <a:bodyPr lIns="0" tIns="0" rIns="0" bIns="0" rtlCol="0" anchor="t">
            <a:spAutoFit/>
          </a:bodyPr>
          <a:lstStyle/>
          <a:p>
            <a:pPr algn="ctr">
              <a:lnSpc>
                <a:spcPts val="3983"/>
              </a:lnSpc>
            </a:pPr>
            <a:r>
              <a:rPr lang="en-US" sz="4800">
                <a:solidFill>
                  <a:srgbClr val="AA8E6B"/>
                </a:solidFill>
                <a:latin typeface="TC Milo"/>
              </a:rPr>
              <a:t>TIMOTHY</a:t>
            </a:r>
          </a:p>
        </p:txBody>
      </p:sp>
      <p:sp>
        <p:nvSpPr>
          <p:cNvPr id="29" name="TextBox 29"/>
          <p:cNvSpPr txBox="1"/>
          <p:nvPr/>
        </p:nvSpPr>
        <p:spPr>
          <a:xfrm rot="-324997">
            <a:off x="3424970" y="6910360"/>
            <a:ext cx="3932377" cy="568452"/>
          </a:xfrm>
          <a:prstGeom prst="rect">
            <a:avLst/>
          </a:prstGeom>
        </p:spPr>
        <p:txBody>
          <a:bodyPr lIns="0" tIns="0" rIns="0" bIns="0" rtlCol="0" anchor="t">
            <a:spAutoFit/>
          </a:bodyPr>
          <a:lstStyle/>
          <a:p>
            <a:pPr marL="0" lvl="0" indent="0">
              <a:lnSpc>
                <a:spcPts val="3983"/>
              </a:lnSpc>
              <a:spcBef>
                <a:spcPct val="0"/>
              </a:spcBef>
            </a:pPr>
            <a:r>
              <a:rPr lang="en-US" sz="4800" dirty="0">
                <a:solidFill>
                  <a:srgbClr val="AA8E6B"/>
                </a:solidFill>
                <a:latin typeface="TC Milo"/>
              </a:rPr>
              <a:t>TEGAR </a:t>
            </a:r>
          </a:p>
        </p:txBody>
      </p:sp>
      <p:sp>
        <p:nvSpPr>
          <p:cNvPr id="30" name="TextBox 30"/>
          <p:cNvSpPr txBox="1"/>
          <p:nvPr/>
        </p:nvSpPr>
        <p:spPr>
          <a:xfrm>
            <a:off x="4391555" y="948242"/>
            <a:ext cx="9504890" cy="1241172"/>
          </a:xfrm>
          <a:prstGeom prst="rect">
            <a:avLst/>
          </a:prstGeom>
        </p:spPr>
        <p:txBody>
          <a:bodyPr lIns="0" tIns="0" rIns="0" bIns="0" rtlCol="0" anchor="t">
            <a:spAutoFit/>
          </a:bodyPr>
          <a:lstStyle/>
          <a:p>
            <a:pPr algn="ctr">
              <a:lnSpc>
                <a:spcPts val="8632"/>
              </a:lnSpc>
            </a:pPr>
            <a:r>
              <a:rPr lang="en-US" sz="10400">
                <a:solidFill>
                  <a:srgbClr val="FFFFFF"/>
                </a:solidFill>
                <a:latin typeface="TC Milo"/>
              </a:rPr>
              <a:t>ANGGOTA KELOMPOK</a:t>
            </a:r>
          </a:p>
        </p:txBody>
      </p:sp>
      <p:grpSp>
        <p:nvGrpSpPr>
          <p:cNvPr id="33" name="Group 32">
            <a:extLst>
              <a:ext uri="{FF2B5EF4-FFF2-40B4-BE49-F238E27FC236}">
                <a16:creationId xmlns:a16="http://schemas.microsoft.com/office/drawing/2014/main" id="{5B83BD13-0986-176E-7C72-BA46C9ECEBED}"/>
              </a:ext>
            </a:extLst>
          </p:cNvPr>
          <p:cNvGrpSpPr/>
          <p:nvPr/>
        </p:nvGrpSpPr>
        <p:grpSpPr>
          <a:xfrm>
            <a:off x="4237383" y="7603046"/>
            <a:ext cx="3001617" cy="1121854"/>
            <a:chOff x="3935913" y="7471484"/>
            <a:chExt cx="3001617" cy="1121854"/>
          </a:xfrm>
        </p:grpSpPr>
        <p:sp>
          <p:nvSpPr>
            <p:cNvPr id="31" name="Freeform 21">
              <a:extLst>
                <a:ext uri="{FF2B5EF4-FFF2-40B4-BE49-F238E27FC236}">
                  <a16:creationId xmlns:a16="http://schemas.microsoft.com/office/drawing/2014/main" id="{99E150FA-0C7C-7145-74BF-412A77E0469D}"/>
                </a:ext>
              </a:extLst>
            </p:cNvPr>
            <p:cNvSpPr/>
            <p:nvPr/>
          </p:nvSpPr>
          <p:spPr>
            <a:xfrm rot="5078235">
              <a:off x="4875795" y="6531602"/>
              <a:ext cx="1121854" cy="3001617"/>
            </a:xfrm>
            <a:custGeom>
              <a:avLst/>
              <a:gdLst/>
              <a:ahLst/>
              <a:cxnLst/>
              <a:rect l="l" t="t" r="r" b="b"/>
              <a:pathLst>
                <a:path w="1121854" h="3001617">
                  <a:moveTo>
                    <a:pt x="0" y="0"/>
                  </a:moveTo>
                  <a:lnTo>
                    <a:pt x="1121854" y="0"/>
                  </a:lnTo>
                  <a:lnTo>
                    <a:pt x="1121854" y="3001617"/>
                  </a:lnTo>
                  <a:lnTo>
                    <a:pt x="0" y="3001617"/>
                  </a:lnTo>
                  <a:lnTo>
                    <a:pt x="0" y="0"/>
                  </a:lnTo>
                  <a:close/>
                </a:path>
              </a:pathLst>
            </a:custGeom>
            <a:blipFill>
              <a:blip r:embed="rId11"/>
              <a:stretch>
                <a:fillRect/>
              </a:stretch>
            </a:blipFill>
          </p:spPr>
        </p:sp>
        <p:sp>
          <p:nvSpPr>
            <p:cNvPr id="32" name="TextBox 29">
              <a:extLst>
                <a:ext uri="{FF2B5EF4-FFF2-40B4-BE49-F238E27FC236}">
                  <a16:creationId xmlns:a16="http://schemas.microsoft.com/office/drawing/2014/main" id="{7C4C2398-3894-BC94-4F6C-AA3FEE32E3D6}"/>
                </a:ext>
              </a:extLst>
            </p:cNvPr>
            <p:cNvSpPr txBox="1"/>
            <p:nvPr/>
          </p:nvSpPr>
          <p:spPr>
            <a:xfrm rot="-324997">
              <a:off x="4391762" y="7866972"/>
              <a:ext cx="2289976" cy="568452"/>
            </a:xfrm>
            <a:prstGeom prst="rect">
              <a:avLst/>
            </a:prstGeom>
          </p:spPr>
          <p:txBody>
            <a:bodyPr wrap="square" lIns="0" tIns="0" rIns="0" bIns="0" rtlCol="0" anchor="t">
              <a:spAutoFit/>
            </a:bodyPr>
            <a:lstStyle/>
            <a:p>
              <a:pPr marL="0" lvl="0" indent="0">
                <a:lnSpc>
                  <a:spcPts val="3983"/>
                </a:lnSpc>
                <a:spcBef>
                  <a:spcPct val="0"/>
                </a:spcBef>
              </a:pPr>
              <a:r>
                <a:rPr lang="en-US" sz="4800" dirty="0">
                  <a:solidFill>
                    <a:srgbClr val="AA8E6B"/>
                  </a:solidFill>
                  <a:latin typeface="TC Milo"/>
                </a:rPr>
                <a:t>5220411203 </a:t>
              </a:r>
            </a:p>
          </p:txBody>
        </p:sp>
      </p:grpSp>
      <p:grpSp>
        <p:nvGrpSpPr>
          <p:cNvPr id="34" name="Group 33">
            <a:extLst>
              <a:ext uri="{FF2B5EF4-FFF2-40B4-BE49-F238E27FC236}">
                <a16:creationId xmlns:a16="http://schemas.microsoft.com/office/drawing/2014/main" id="{01CC9067-6623-59FA-693E-5D744E4A5ED3}"/>
              </a:ext>
            </a:extLst>
          </p:cNvPr>
          <p:cNvGrpSpPr/>
          <p:nvPr/>
        </p:nvGrpSpPr>
        <p:grpSpPr>
          <a:xfrm>
            <a:off x="8442152" y="7590271"/>
            <a:ext cx="3001617" cy="1121854"/>
            <a:chOff x="3935913" y="7471484"/>
            <a:chExt cx="3001617" cy="1121854"/>
          </a:xfrm>
        </p:grpSpPr>
        <p:sp>
          <p:nvSpPr>
            <p:cNvPr id="35" name="Freeform 21">
              <a:extLst>
                <a:ext uri="{FF2B5EF4-FFF2-40B4-BE49-F238E27FC236}">
                  <a16:creationId xmlns:a16="http://schemas.microsoft.com/office/drawing/2014/main" id="{82DD77B8-A563-106C-E08E-86566A3AF99F}"/>
                </a:ext>
              </a:extLst>
            </p:cNvPr>
            <p:cNvSpPr/>
            <p:nvPr/>
          </p:nvSpPr>
          <p:spPr>
            <a:xfrm rot="5078235">
              <a:off x="4875795" y="6531602"/>
              <a:ext cx="1121854" cy="3001617"/>
            </a:xfrm>
            <a:custGeom>
              <a:avLst/>
              <a:gdLst/>
              <a:ahLst/>
              <a:cxnLst/>
              <a:rect l="l" t="t" r="r" b="b"/>
              <a:pathLst>
                <a:path w="1121854" h="3001617">
                  <a:moveTo>
                    <a:pt x="0" y="0"/>
                  </a:moveTo>
                  <a:lnTo>
                    <a:pt x="1121854" y="0"/>
                  </a:lnTo>
                  <a:lnTo>
                    <a:pt x="1121854" y="3001617"/>
                  </a:lnTo>
                  <a:lnTo>
                    <a:pt x="0" y="3001617"/>
                  </a:lnTo>
                  <a:lnTo>
                    <a:pt x="0" y="0"/>
                  </a:lnTo>
                  <a:close/>
                </a:path>
              </a:pathLst>
            </a:custGeom>
            <a:blipFill>
              <a:blip r:embed="rId11"/>
              <a:stretch>
                <a:fillRect/>
              </a:stretch>
            </a:blipFill>
          </p:spPr>
        </p:sp>
        <p:sp>
          <p:nvSpPr>
            <p:cNvPr id="36" name="TextBox 29">
              <a:extLst>
                <a:ext uri="{FF2B5EF4-FFF2-40B4-BE49-F238E27FC236}">
                  <a16:creationId xmlns:a16="http://schemas.microsoft.com/office/drawing/2014/main" id="{949855C6-9DF3-924B-4996-E00305571005}"/>
                </a:ext>
              </a:extLst>
            </p:cNvPr>
            <p:cNvSpPr txBox="1"/>
            <p:nvPr/>
          </p:nvSpPr>
          <p:spPr>
            <a:xfrm rot="-324997">
              <a:off x="4391762" y="7866972"/>
              <a:ext cx="2289976" cy="568452"/>
            </a:xfrm>
            <a:prstGeom prst="rect">
              <a:avLst/>
            </a:prstGeom>
          </p:spPr>
          <p:txBody>
            <a:bodyPr wrap="square" lIns="0" tIns="0" rIns="0" bIns="0" rtlCol="0" anchor="t">
              <a:spAutoFit/>
            </a:bodyPr>
            <a:lstStyle/>
            <a:p>
              <a:pPr marL="0" lvl="0" indent="0">
                <a:lnSpc>
                  <a:spcPts val="3983"/>
                </a:lnSpc>
                <a:spcBef>
                  <a:spcPct val="0"/>
                </a:spcBef>
              </a:pPr>
              <a:r>
                <a:rPr lang="en-US" sz="4800" dirty="0">
                  <a:solidFill>
                    <a:srgbClr val="AA8E6B"/>
                  </a:solidFill>
                  <a:latin typeface="TC Milo"/>
                </a:rPr>
                <a:t>5220411204 </a:t>
              </a:r>
            </a:p>
          </p:txBody>
        </p:sp>
      </p:grpSp>
      <p:grpSp>
        <p:nvGrpSpPr>
          <p:cNvPr id="37" name="Group 36">
            <a:extLst>
              <a:ext uri="{FF2B5EF4-FFF2-40B4-BE49-F238E27FC236}">
                <a16:creationId xmlns:a16="http://schemas.microsoft.com/office/drawing/2014/main" id="{890053AD-F55C-790F-93BA-8DE60BB09691}"/>
              </a:ext>
            </a:extLst>
          </p:cNvPr>
          <p:cNvGrpSpPr/>
          <p:nvPr/>
        </p:nvGrpSpPr>
        <p:grpSpPr>
          <a:xfrm>
            <a:off x="12960394" y="7487229"/>
            <a:ext cx="3001617" cy="1121854"/>
            <a:chOff x="3935913" y="7471484"/>
            <a:chExt cx="3001617" cy="1121854"/>
          </a:xfrm>
        </p:grpSpPr>
        <p:sp>
          <p:nvSpPr>
            <p:cNvPr id="38" name="Freeform 21">
              <a:extLst>
                <a:ext uri="{FF2B5EF4-FFF2-40B4-BE49-F238E27FC236}">
                  <a16:creationId xmlns:a16="http://schemas.microsoft.com/office/drawing/2014/main" id="{094743B3-D90B-79C3-A7A3-03F5F8A86283}"/>
                </a:ext>
              </a:extLst>
            </p:cNvPr>
            <p:cNvSpPr/>
            <p:nvPr/>
          </p:nvSpPr>
          <p:spPr>
            <a:xfrm rot="5078235">
              <a:off x="4875795" y="6531602"/>
              <a:ext cx="1121854" cy="3001617"/>
            </a:xfrm>
            <a:custGeom>
              <a:avLst/>
              <a:gdLst/>
              <a:ahLst/>
              <a:cxnLst/>
              <a:rect l="l" t="t" r="r" b="b"/>
              <a:pathLst>
                <a:path w="1121854" h="3001617">
                  <a:moveTo>
                    <a:pt x="0" y="0"/>
                  </a:moveTo>
                  <a:lnTo>
                    <a:pt x="1121854" y="0"/>
                  </a:lnTo>
                  <a:lnTo>
                    <a:pt x="1121854" y="3001617"/>
                  </a:lnTo>
                  <a:lnTo>
                    <a:pt x="0" y="3001617"/>
                  </a:lnTo>
                  <a:lnTo>
                    <a:pt x="0" y="0"/>
                  </a:lnTo>
                  <a:close/>
                </a:path>
              </a:pathLst>
            </a:custGeom>
            <a:blipFill>
              <a:blip r:embed="rId11"/>
              <a:stretch>
                <a:fillRect/>
              </a:stretch>
            </a:blipFill>
          </p:spPr>
        </p:sp>
        <p:sp>
          <p:nvSpPr>
            <p:cNvPr id="39" name="TextBox 29">
              <a:extLst>
                <a:ext uri="{FF2B5EF4-FFF2-40B4-BE49-F238E27FC236}">
                  <a16:creationId xmlns:a16="http://schemas.microsoft.com/office/drawing/2014/main" id="{F3ACA174-7F1F-0940-5A04-0A23BA1E90B9}"/>
                </a:ext>
              </a:extLst>
            </p:cNvPr>
            <p:cNvSpPr txBox="1"/>
            <p:nvPr/>
          </p:nvSpPr>
          <p:spPr>
            <a:xfrm rot="-324997">
              <a:off x="4391762" y="7866972"/>
              <a:ext cx="2289976" cy="568452"/>
            </a:xfrm>
            <a:prstGeom prst="rect">
              <a:avLst/>
            </a:prstGeom>
          </p:spPr>
          <p:txBody>
            <a:bodyPr wrap="square" lIns="0" tIns="0" rIns="0" bIns="0" rtlCol="0" anchor="t">
              <a:spAutoFit/>
            </a:bodyPr>
            <a:lstStyle/>
            <a:p>
              <a:pPr marL="0" lvl="0" indent="0">
                <a:lnSpc>
                  <a:spcPts val="3983"/>
                </a:lnSpc>
                <a:spcBef>
                  <a:spcPct val="0"/>
                </a:spcBef>
              </a:pPr>
              <a:r>
                <a:rPr lang="en-US" sz="4800" dirty="0">
                  <a:solidFill>
                    <a:srgbClr val="AA8E6B"/>
                  </a:solidFill>
                  <a:latin typeface="TC Milo"/>
                </a:rPr>
                <a:t>5220411177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3135726" y="2289200"/>
            <a:ext cx="15152274" cy="8512951"/>
          </a:xfrm>
          <a:custGeom>
            <a:avLst/>
            <a:gdLst/>
            <a:ahLst/>
            <a:cxnLst/>
            <a:rect l="l" t="t" r="r" b="b"/>
            <a:pathLst>
              <a:path w="15152274" h="8512951">
                <a:moveTo>
                  <a:pt x="0" y="0"/>
                </a:moveTo>
                <a:lnTo>
                  <a:pt x="15152274" y="0"/>
                </a:lnTo>
                <a:lnTo>
                  <a:pt x="15152274" y="8512951"/>
                </a:lnTo>
                <a:lnTo>
                  <a:pt x="0" y="8512951"/>
                </a:lnTo>
                <a:lnTo>
                  <a:pt x="0" y="0"/>
                </a:lnTo>
                <a:close/>
              </a:path>
            </a:pathLst>
          </a:custGeom>
          <a:blipFill>
            <a:blip r:embed="rId3">
              <a:alphaModFix amt="47000"/>
            </a:blip>
            <a:stretch>
              <a:fillRect l="-68126" t="-26853" r="-62705"/>
            </a:stretch>
          </a:blipFill>
        </p:spPr>
      </p:sp>
      <p:sp>
        <p:nvSpPr>
          <p:cNvPr id="4" name="Freeform 4"/>
          <p:cNvSpPr/>
          <p:nvPr/>
        </p:nvSpPr>
        <p:spPr>
          <a:xfrm rot="268255">
            <a:off x="-43418" y="-5927348"/>
            <a:ext cx="10900132" cy="8229600"/>
          </a:xfrm>
          <a:custGeom>
            <a:avLst/>
            <a:gdLst/>
            <a:ahLst/>
            <a:cxnLst/>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sp>
      <p:sp>
        <p:nvSpPr>
          <p:cNvPr id="5" name="Freeform 5"/>
          <p:cNvSpPr/>
          <p:nvPr/>
        </p:nvSpPr>
        <p:spPr>
          <a:xfrm rot="268255">
            <a:off x="10598768" y="-6137741"/>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4"/>
            <a:stretch>
              <a:fillRect/>
            </a:stretch>
          </a:blipFill>
        </p:spPr>
      </p:sp>
      <p:sp>
        <p:nvSpPr>
          <p:cNvPr id="6" name="Freeform 6"/>
          <p:cNvSpPr/>
          <p:nvPr/>
        </p:nvSpPr>
        <p:spPr>
          <a:xfrm>
            <a:off x="12263836" y="6878036"/>
            <a:ext cx="6288126" cy="3880737"/>
          </a:xfrm>
          <a:custGeom>
            <a:avLst/>
            <a:gdLst/>
            <a:ahLst/>
            <a:cxnLst/>
            <a:rect l="l" t="t" r="r" b="b"/>
            <a:pathLst>
              <a:path w="6288126" h="3880737">
                <a:moveTo>
                  <a:pt x="0" y="0"/>
                </a:moveTo>
                <a:lnTo>
                  <a:pt x="6288126" y="0"/>
                </a:lnTo>
                <a:lnTo>
                  <a:pt x="6288126" y="3880737"/>
                </a:lnTo>
                <a:lnTo>
                  <a:pt x="0" y="3880737"/>
                </a:lnTo>
                <a:lnTo>
                  <a:pt x="0" y="0"/>
                </a:lnTo>
                <a:close/>
              </a:path>
            </a:pathLst>
          </a:custGeom>
          <a:blipFill>
            <a:blip r:embed="rId5"/>
            <a:stretch>
              <a:fillRect r="-87016"/>
            </a:stretch>
          </a:blipFill>
        </p:spPr>
      </p:sp>
      <p:sp>
        <p:nvSpPr>
          <p:cNvPr id="7" name="Freeform 7"/>
          <p:cNvSpPr/>
          <p:nvPr/>
        </p:nvSpPr>
        <p:spPr>
          <a:xfrm>
            <a:off x="-1880918" y="540267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TextBox 8"/>
          <p:cNvSpPr txBox="1"/>
          <p:nvPr/>
        </p:nvSpPr>
        <p:spPr>
          <a:xfrm>
            <a:off x="4198815" y="543359"/>
            <a:ext cx="9504890" cy="767461"/>
          </a:xfrm>
          <a:prstGeom prst="rect">
            <a:avLst/>
          </a:prstGeom>
        </p:spPr>
        <p:txBody>
          <a:bodyPr lIns="0" tIns="0" rIns="0" bIns="0" rtlCol="0" anchor="t">
            <a:spAutoFit/>
          </a:bodyPr>
          <a:lstStyle/>
          <a:p>
            <a:pPr algn="ctr">
              <a:lnSpc>
                <a:spcPts val="5311"/>
              </a:lnSpc>
            </a:pPr>
            <a:r>
              <a:rPr lang="en-US" sz="6399">
                <a:solidFill>
                  <a:srgbClr val="201E20"/>
                </a:solidFill>
                <a:latin typeface="TC Milo"/>
              </a:rPr>
              <a:t>DESKRIPSI</a:t>
            </a:r>
          </a:p>
        </p:txBody>
      </p:sp>
      <p:sp>
        <p:nvSpPr>
          <p:cNvPr id="9" name="TextBox 9"/>
          <p:cNvSpPr txBox="1"/>
          <p:nvPr/>
        </p:nvSpPr>
        <p:spPr>
          <a:xfrm>
            <a:off x="1028700" y="2681606"/>
            <a:ext cx="16230600" cy="5981063"/>
          </a:xfrm>
          <a:prstGeom prst="rect">
            <a:avLst/>
          </a:prstGeom>
        </p:spPr>
        <p:txBody>
          <a:bodyPr lIns="0" tIns="0" rIns="0" bIns="0" rtlCol="0" anchor="t">
            <a:spAutoFit/>
          </a:bodyPr>
          <a:lstStyle/>
          <a:p>
            <a:pPr algn="ctr">
              <a:lnSpc>
                <a:spcPts val="4760"/>
              </a:lnSpc>
              <a:spcBef>
                <a:spcPct val="0"/>
              </a:spcBef>
            </a:pPr>
            <a:r>
              <a:rPr lang="en-US" sz="3400">
                <a:solidFill>
                  <a:srgbClr val="FFFFFF"/>
                </a:solidFill>
                <a:latin typeface="Open Sans 2"/>
              </a:rPr>
              <a:t>PROJECT DIAWALI DENGAN KELAS KENDARAAN DARAT YANG MEMILIKI DUA ANAK KELAS YAITU KERETA DAN MOBIL. PADA KELAS MOBIL MOBIL MEMILIKI DUA ANAK YAITU MOBIL BALAP DAN MOBIL CROSS ROAD. PADA KELAS UTAMA YAITU KENDARAAN DARAT MEMILIKI METODE BERUPA INFO. SEDANGKAN PADA ANAK KELAS KERETA MEMILIKI METODE TAMBAH RUTE, KURANGI RUTE DAN INFO. PADA ANAK KELAS MOBIL MEMILIKI METODE START ENGINE, STOP ENGINE, BELOK KANAN, BELOK KIRI, MAJU MUNDUR DAN INFO RUTE. UNTUK ANAK KELAS DARI ANAK KELAS MOBIL YAITU MOBIL BALAP MEMILIKI METODE RACE DAN INFO. SEDANGKAN PADA MOBIL CROSS ROAD MEMILIKI METHOD SUNROOF TERBUKA, SUNROOF TERTUTUP DAN INFO.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479494">
            <a:off x="-1261156" y="-3051836"/>
            <a:ext cx="20810311" cy="16390673"/>
          </a:xfrm>
          <a:custGeom>
            <a:avLst/>
            <a:gdLst/>
            <a:ahLst/>
            <a:cxnLst/>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sp>
      <p:sp>
        <p:nvSpPr>
          <p:cNvPr id="3" name="Freeform 3"/>
          <p:cNvSpPr/>
          <p:nvPr/>
        </p:nvSpPr>
        <p:spPr>
          <a:xfrm rot="5180509">
            <a:off x="-5964472" y="6533630"/>
            <a:ext cx="18967343" cy="8458523"/>
          </a:xfrm>
          <a:custGeom>
            <a:avLst/>
            <a:gdLst/>
            <a:ahLst/>
            <a:cxnLst/>
            <a:rect l="l" t="t" r="r" b="b"/>
            <a:pathLst>
              <a:path w="18967343" h="8458523">
                <a:moveTo>
                  <a:pt x="0" y="0"/>
                </a:moveTo>
                <a:lnTo>
                  <a:pt x="18967343" y="0"/>
                </a:lnTo>
                <a:lnTo>
                  <a:pt x="18967343" y="8458522"/>
                </a:lnTo>
                <a:lnTo>
                  <a:pt x="0" y="8458522"/>
                </a:lnTo>
                <a:lnTo>
                  <a:pt x="0" y="0"/>
                </a:lnTo>
                <a:close/>
              </a:path>
            </a:pathLst>
          </a:custGeom>
          <a:blipFill>
            <a:blip r:embed="rId3"/>
            <a:stretch>
              <a:fillRect l="-22218" r="-22218"/>
            </a:stretch>
          </a:blipFill>
        </p:spPr>
      </p:sp>
      <p:sp>
        <p:nvSpPr>
          <p:cNvPr id="4" name="Freeform 4"/>
          <p:cNvSpPr/>
          <p:nvPr/>
        </p:nvSpPr>
        <p:spPr>
          <a:xfrm rot="3574958" flipH="1" flipV="1">
            <a:off x="5189907" y="-2802044"/>
            <a:ext cx="18967343" cy="8458523"/>
          </a:xfrm>
          <a:custGeom>
            <a:avLst/>
            <a:gdLst/>
            <a:ahLst/>
            <a:cxnLst/>
            <a:rect l="l" t="t" r="r" b="b"/>
            <a:pathLst>
              <a:path w="18967343" h="8458523">
                <a:moveTo>
                  <a:pt x="18967344" y="8458522"/>
                </a:moveTo>
                <a:lnTo>
                  <a:pt x="0" y="8458522"/>
                </a:lnTo>
                <a:lnTo>
                  <a:pt x="0" y="0"/>
                </a:lnTo>
                <a:lnTo>
                  <a:pt x="18967344" y="0"/>
                </a:lnTo>
                <a:lnTo>
                  <a:pt x="18967344" y="8458522"/>
                </a:lnTo>
                <a:close/>
              </a:path>
            </a:pathLst>
          </a:custGeom>
          <a:blipFill>
            <a:blip r:embed="rId3"/>
            <a:stretch>
              <a:fillRect l="-22218" r="-22218"/>
            </a:stretch>
          </a:blipFill>
        </p:spPr>
      </p:sp>
      <p:sp>
        <p:nvSpPr>
          <p:cNvPr id="5" name="Freeform 5"/>
          <p:cNvSpPr/>
          <p:nvPr/>
        </p:nvSpPr>
        <p:spPr>
          <a:xfrm rot="-2805735">
            <a:off x="-8200446" y="-4081701"/>
            <a:ext cx="11211325" cy="8464551"/>
          </a:xfrm>
          <a:custGeom>
            <a:avLst/>
            <a:gdLst/>
            <a:ahLst/>
            <a:cxnLst/>
            <a:rect l="l" t="t" r="r" b="b"/>
            <a:pathLst>
              <a:path w="11211325" h="8464551">
                <a:moveTo>
                  <a:pt x="0" y="0"/>
                </a:moveTo>
                <a:lnTo>
                  <a:pt x="11211325" y="0"/>
                </a:lnTo>
                <a:lnTo>
                  <a:pt x="11211325" y="8464551"/>
                </a:lnTo>
                <a:lnTo>
                  <a:pt x="0" y="8464551"/>
                </a:lnTo>
                <a:lnTo>
                  <a:pt x="0" y="0"/>
                </a:lnTo>
                <a:close/>
              </a:path>
            </a:pathLst>
          </a:custGeom>
          <a:blipFill>
            <a:blip r:embed="rId4"/>
            <a:stretch>
              <a:fillRect/>
            </a:stretch>
          </a:blipFill>
        </p:spPr>
      </p:sp>
      <p:sp>
        <p:nvSpPr>
          <p:cNvPr id="6" name="Freeform 6"/>
          <p:cNvSpPr/>
          <p:nvPr/>
        </p:nvSpPr>
        <p:spPr>
          <a:xfrm rot="2310155">
            <a:off x="-33054" y="-1607019"/>
            <a:ext cx="1990475" cy="3515188"/>
          </a:xfrm>
          <a:custGeom>
            <a:avLst/>
            <a:gdLst/>
            <a:ahLst/>
            <a:cxnLst/>
            <a:rect l="l" t="t" r="r" b="b"/>
            <a:pathLst>
              <a:path w="1990475" h="3515188">
                <a:moveTo>
                  <a:pt x="0" y="0"/>
                </a:moveTo>
                <a:lnTo>
                  <a:pt x="1990475" y="0"/>
                </a:lnTo>
                <a:lnTo>
                  <a:pt x="1990475" y="3515187"/>
                </a:lnTo>
                <a:lnTo>
                  <a:pt x="0" y="3515187"/>
                </a:lnTo>
                <a:lnTo>
                  <a:pt x="0" y="0"/>
                </a:lnTo>
                <a:close/>
              </a:path>
            </a:pathLst>
          </a:custGeom>
          <a:blipFill>
            <a:blip r:embed="rId5"/>
            <a:stretch>
              <a:fillRect/>
            </a:stretch>
          </a:blipFill>
          <a:ln cap="sq">
            <a:noFill/>
            <a:prstDash val="solid"/>
            <a:miter/>
          </a:ln>
        </p:spPr>
      </p:sp>
      <p:sp>
        <p:nvSpPr>
          <p:cNvPr id="7" name="Freeform 7"/>
          <p:cNvSpPr/>
          <p:nvPr/>
        </p:nvSpPr>
        <p:spPr>
          <a:xfrm rot="7636581">
            <a:off x="15117159" y="6054725"/>
            <a:ext cx="11211325" cy="8464551"/>
          </a:xfrm>
          <a:custGeom>
            <a:avLst/>
            <a:gdLst/>
            <a:ahLst/>
            <a:cxnLst/>
            <a:rect l="l" t="t" r="r" b="b"/>
            <a:pathLst>
              <a:path w="11211325" h="8464551">
                <a:moveTo>
                  <a:pt x="0" y="0"/>
                </a:moveTo>
                <a:lnTo>
                  <a:pt x="11211325" y="0"/>
                </a:lnTo>
                <a:lnTo>
                  <a:pt x="11211325" y="8464550"/>
                </a:lnTo>
                <a:lnTo>
                  <a:pt x="0" y="8464550"/>
                </a:lnTo>
                <a:lnTo>
                  <a:pt x="0" y="0"/>
                </a:lnTo>
                <a:close/>
              </a:path>
            </a:pathLst>
          </a:custGeom>
          <a:blipFill>
            <a:blip r:embed="rId4"/>
            <a:stretch>
              <a:fillRect/>
            </a:stretch>
          </a:blipFill>
        </p:spPr>
      </p:sp>
      <p:sp>
        <p:nvSpPr>
          <p:cNvPr id="8" name="Freeform 8"/>
          <p:cNvSpPr/>
          <p:nvPr/>
        </p:nvSpPr>
        <p:spPr>
          <a:xfrm>
            <a:off x="5234053" y="620495"/>
            <a:ext cx="7819894" cy="9046010"/>
          </a:xfrm>
          <a:custGeom>
            <a:avLst/>
            <a:gdLst/>
            <a:ahLst/>
            <a:cxnLst/>
            <a:rect l="l" t="t" r="r" b="b"/>
            <a:pathLst>
              <a:path w="7819894" h="9046010">
                <a:moveTo>
                  <a:pt x="0" y="0"/>
                </a:moveTo>
                <a:lnTo>
                  <a:pt x="7819894" y="0"/>
                </a:lnTo>
                <a:lnTo>
                  <a:pt x="7819894" y="9046010"/>
                </a:lnTo>
                <a:lnTo>
                  <a:pt x="0" y="9046010"/>
                </a:lnTo>
                <a:lnTo>
                  <a:pt x="0" y="0"/>
                </a:lnTo>
                <a:close/>
              </a:path>
            </a:pathLst>
          </a:custGeom>
          <a:blipFill>
            <a:blip r:embed="rId6"/>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3135726" y="2289200"/>
            <a:ext cx="15152274" cy="8512951"/>
          </a:xfrm>
          <a:custGeom>
            <a:avLst/>
            <a:gdLst/>
            <a:ahLst/>
            <a:cxnLst/>
            <a:rect l="l" t="t" r="r" b="b"/>
            <a:pathLst>
              <a:path w="15152274" h="8512951">
                <a:moveTo>
                  <a:pt x="0" y="0"/>
                </a:moveTo>
                <a:lnTo>
                  <a:pt x="15152274" y="0"/>
                </a:lnTo>
                <a:lnTo>
                  <a:pt x="15152274" y="8512951"/>
                </a:lnTo>
                <a:lnTo>
                  <a:pt x="0" y="8512951"/>
                </a:lnTo>
                <a:lnTo>
                  <a:pt x="0" y="0"/>
                </a:lnTo>
                <a:close/>
              </a:path>
            </a:pathLst>
          </a:custGeom>
          <a:blipFill>
            <a:blip r:embed="rId3">
              <a:alphaModFix amt="47000"/>
            </a:blip>
            <a:stretch>
              <a:fillRect l="-68126" t="-26853" r="-62705"/>
            </a:stretch>
          </a:blipFill>
        </p:spPr>
      </p:sp>
      <p:sp>
        <p:nvSpPr>
          <p:cNvPr id="4" name="Freeform 4"/>
          <p:cNvSpPr/>
          <p:nvPr/>
        </p:nvSpPr>
        <p:spPr>
          <a:xfrm rot="268255">
            <a:off x="-43418" y="-5927348"/>
            <a:ext cx="10900132" cy="8229600"/>
          </a:xfrm>
          <a:custGeom>
            <a:avLst/>
            <a:gdLst/>
            <a:ahLst/>
            <a:cxnLst/>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sp>
      <p:sp>
        <p:nvSpPr>
          <p:cNvPr id="5" name="Freeform 5"/>
          <p:cNvSpPr/>
          <p:nvPr/>
        </p:nvSpPr>
        <p:spPr>
          <a:xfrm rot="268255">
            <a:off x="10598768" y="-6137741"/>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4"/>
            <a:stretch>
              <a:fillRect/>
            </a:stretch>
          </a:blipFill>
        </p:spPr>
      </p:sp>
      <p:sp>
        <p:nvSpPr>
          <p:cNvPr id="6" name="Freeform 6"/>
          <p:cNvSpPr/>
          <p:nvPr/>
        </p:nvSpPr>
        <p:spPr>
          <a:xfrm>
            <a:off x="12263836" y="6878036"/>
            <a:ext cx="6288126" cy="3880737"/>
          </a:xfrm>
          <a:custGeom>
            <a:avLst/>
            <a:gdLst/>
            <a:ahLst/>
            <a:cxnLst/>
            <a:rect l="l" t="t" r="r" b="b"/>
            <a:pathLst>
              <a:path w="6288126" h="3880737">
                <a:moveTo>
                  <a:pt x="0" y="0"/>
                </a:moveTo>
                <a:lnTo>
                  <a:pt x="6288126" y="0"/>
                </a:lnTo>
                <a:lnTo>
                  <a:pt x="6288126" y="3880737"/>
                </a:lnTo>
                <a:lnTo>
                  <a:pt x="0" y="3880737"/>
                </a:lnTo>
                <a:lnTo>
                  <a:pt x="0" y="0"/>
                </a:lnTo>
                <a:close/>
              </a:path>
            </a:pathLst>
          </a:custGeom>
          <a:blipFill>
            <a:blip r:embed="rId5"/>
            <a:stretch>
              <a:fillRect r="-87016"/>
            </a:stretch>
          </a:blipFill>
        </p:spPr>
      </p:sp>
      <p:sp>
        <p:nvSpPr>
          <p:cNvPr id="7" name="Freeform 7"/>
          <p:cNvSpPr/>
          <p:nvPr/>
        </p:nvSpPr>
        <p:spPr>
          <a:xfrm>
            <a:off x="-1880918" y="540267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Freeform 8"/>
          <p:cNvSpPr/>
          <p:nvPr/>
        </p:nvSpPr>
        <p:spPr>
          <a:xfrm>
            <a:off x="1680999" y="2504188"/>
            <a:ext cx="14926003" cy="6748154"/>
          </a:xfrm>
          <a:custGeom>
            <a:avLst/>
            <a:gdLst/>
            <a:ahLst/>
            <a:cxnLst/>
            <a:rect l="l" t="t" r="r" b="b"/>
            <a:pathLst>
              <a:path w="14926003" h="6748154">
                <a:moveTo>
                  <a:pt x="0" y="0"/>
                </a:moveTo>
                <a:lnTo>
                  <a:pt x="14926002" y="0"/>
                </a:lnTo>
                <a:lnTo>
                  <a:pt x="14926002" y="6748155"/>
                </a:lnTo>
                <a:lnTo>
                  <a:pt x="0" y="6748155"/>
                </a:lnTo>
                <a:lnTo>
                  <a:pt x="0" y="0"/>
                </a:lnTo>
                <a:close/>
              </a:path>
            </a:pathLst>
          </a:custGeom>
          <a:blipFill>
            <a:blip r:embed="rId6"/>
            <a:stretch>
              <a:fillRect/>
            </a:stretch>
          </a:blipFill>
        </p:spPr>
      </p:sp>
      <p:sp>
        <p:nvSpPr>
          <p:cNvPr id="9" name="TextBox 9"/>
          <p:cNvSpPr txBox="1"/>
          <p:nvPr/>
        </p:nvSpPr>
        <p:spPr>
          <a:xfrm>
            <a:off x="4198815" y="543359"/>
            <a:ext cx="9504890" cy="767461"/>
          </a:xfrm>
          <a:prstGeom prst="rect">
            <a:avLst/>
          </a:prstGeom>
        </p:spPr>
        <p:txBody>
          <a:bodyPr lIns="0" tIns="0" rIns="0" bIns="0" rtlCol="0" anchor="t">
            <a:spAutoFit/>
          </a:bodyPr>
          <a:lstStyle/>
          <a:p>
            <a:pPr algn="ctr">
              <a:lnSpc>
                <a:spcPts val="5311"/>
              </a:lnSpc>
            </a:pPr>
            <a:r>
              <a:rPr lang="en-US" sz="6399">
                <a:solidFill>
                  <a:srgbClr val="201E20"/>
                </a:solidFill>
                <a:latin typeface="TC Milo"/>
              </a:rPr>
              <a:t>CODINGAN CLASS KENDARAAN DARAT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3135726" y="2289200"/>
            <a:ext cx="15152274" cy="8512951"/>
          </a:xfrm>
          <a:custGeom>
            <a:avLst/>
            <a:gdLst/>
            <a:ahLst/>
            <a:cxnLst/>
            <a:rect l="l" t="t" r="r" b="b"/>
            <a:pathLst>
              <a:path w="15152274" h="8512951">
                <a:moveTo>
                  <a:pt x="0" y="0"/>
                </a:moveTo>
                <a:lnTo>
                  <a:pt x="15152274" y="0"/>
                </a:lnTo>
                <a:lnTo>
                  <a:pt x="15152274" y="8512951"/>
                </a:lnTo>
                <a:lnTo>
                  <a:pt x="0" y="8512951"/>
                </a:lnTo>
                <a:lnTo>
                  <a:pt x="0" y="0"/>
                </a:lnTo>
                <a:close/>
              </a:path>
            </a:pathLst>
          </a:custGeom>
          <a:blipFill>
            <a:blip r:embed="rId3">
              <a:alphaModFix amt="47000"/>
            </a:blip>
            <a:stretch>
              <a:fillRect l="-68126" t="-26853" r="-62705"/>
            </a:stretch>
          </a:blipFill>
        </p:spPr>
      </p:sp>
      <p:sp>
        <p:nvSpPr>
          <p:cNvPr id="4" name="Freeform 4"/>
          <p:cNvSpPr/>
          <p:nvPr/>
        </p:nvSpPr>
        <p:spPr>
          <a:xfrm rot="268255">
            <a:off x="-43418" y="-5927348"/>
            <a:ext cx="10900132" cy="8229600"/>
          </a:xfrm>
          <a:custGeom>
            <a:avLst/>
            <a:gdLst/>
            <a:ahLst/>
            <a:cxnLst/>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sp>
      <p:sp>
        <p:nvSpPr>
          <p:cNvPr id="5" name="Freeform 5"/>
          <p:cNvSpPr/>
          <p:nvPr/>
        </p:nvSpPr>
        <p:spPr>
          <a:xfrm rot="268255">
            <a:off x="10598768" y="-6137741"/>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4"/>
            <a:stretch>
              <a:fillRect/>
            </a:stretch>
          </a:blipFill>
        </p:spPr>
      </p:sp>
      <p:sp>
        <p:nvSpPr>
          <p:cNvPr id="6" name="Freeform 6"/>
          <p:cNvSpPr/>
          <p:nvPr/>
        </p:nvSpPr>
        <p:spPr>
          <a:xfrm>
            <a:off x="12263836" y="6878036"/>
            <a:ext cx="6288126" cy="3880737"/>
          </a:xfrm>
          <a:custGeom>
            <a:avLst/>
            <a:gdLst/>
            <a:ahLst/>
            <a:cxnLst/>
            <a:rect l="l" t="t" r="r" b="b"/>
            <a:pathLst>
              <a:path w="6288126" h="3880737">
                <a:moveTo>
                  <a:pt x="0" y="0"/>
                </a:moveTo>
                <a:lnTo>
                  <a:pt x="6288126" y="0"/>
                </a:lnTo>
                <a:lnTo>
                  <a:pt x="6288126" y="3880737"/>
                </a:lnTo>
                <a:lnTo>
                  <a:pt x="0" y="3880737"/>
                </a:lnTo>
                <a:lnTo>
                  <a:pt x="0" y="0"/>
                </a:lnTo>
                <a:close/>
              </a:path>
            </a:pathLst>
          </a:custGeom>
          <a:blipFill>
            <a:blip r:embed="rId5"/>
            <a:stretch>
              <a:fillRect r="-87016"/>
            </a:stretch>
          </a:blipFill>
        </p:spPr>
      </p:sp>
      <p:sp>
        <p:nvSpPr>
          <p:cNvPr id="7" name="Freeform 7"/>
          <p:cNvSpPr/>
          <p:nvPr/>
        </p:nvSpPr>
        <p:spPr>
          <a:xfrm>
            <a:off x="-1880918" y="540267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Freeform 8"/>
          <p:cNvSpPr/>
          <p:nvPr/>
        </p:nvSpPr>
        <p:spPr>
          <a:xfrm>
            <a:off x="1978007" y="2289200"/>
            <a:ext cx="14331987" cy="7230552"/>
          </a:xfrm>
          <a:custGeom>
            <a:avLst/>
            <a:gdLst/>
            <a:ahLst/>
            <a:cxnLst/>
            <a:rect l="l" t="t" r="r" b="b"/>
            <a:pathLst>
              <a:path w="14331987" h="7230552">
                <a:moveTo>
                  <a:pt x="0" y="0"/>
                </a:moveTo>
                <a:lnTo>
                  <a:pt x="14331986" y="0"/>
                </a:lnTo>
                <a:lnTo>
                  <a:pt x="14331986" y="7230552"/>
                </a:lnTo>
                <a:lnTo>
                  <a:pt x="0" y="7230552"/>
                </a:lnTo>
                <a:lnTo>
                  <a:pt x="0" y="0"/>
                </a:lnTo>
                <a:close/>
              </a:path>
            </a:pathLst>
          </a:custGeom>
          <a:blipFill>
            <a:blip r:embed="rId6"/>
            <a:stretch>
              <a:fillRect/>
            </a:stretch>
          </a:blipFill>
        </p:spPr>
      </p:sp>
      <p:sp>
        <p:nvSpPr>
          <p:cNvPr id="9" name="TextBox 9"/>
          <p:cNvSpPr txBox="1"/>
          <p:nvPr/>
        </p:nvSpPr>
        <p:spPr>
          <a:xfrm>
            <a:off x="4198815" y="543359"/>
            <a:ext cx="9504890" cy="767461"/>
          </a:xfrm>
          <a:prstGeom prst="rect">
            <a:avLst/>
          </a:prstGeom>
        </p:spPr>
        <p:txBody>
          <a:bodyPr lIns="0" tIns="0" rIns="0" bIns="0" rtlCol="0" anchor="t">
            <a:spAutoFit/>
          </a:bodyPr>
          <a:lstStyle/>
          <a:p>
            <a:pPr algn="ctr">
              <a:lnSpc>
                <a:spcPts val="5311"/>
              </a:lnSpc>
            </a:pPr>
            <a:r>
              <a:rPr lang="en-US" sz="6399">
                <a:solidFill>
                  <a:srgbClr val="201E20"/>
                </a:solidFill>
                <a:latin typeface="TC Milo"/>
              </a:rPr>
              <a:t>CODINGAN SUB-CLASS KERETA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3135726" y="2289200"/>
            <a:ext cx="15152274" cy="8512951"/>
          </a:xfrm>
          <a:custGeom>
            <a:avLst/>
            <a:gdLst/>
            <a:ahLst/>
            <a:cxnLst/>
            <a:rect l="l" t="t" r="r" b="b"/>
            <a:pathLst>
              <a:path w="15152274" h="8512951">
                <a:moveTo>
                  <a:pt x="0" y="0"/>
                </a:moveTo>
                <a:lnTo>
                  <a:pt x="15152274" y="0"/>
                </a:lnTo>
                <a:lnTo>
                  <a:pt x="15152274" y="8512951"/>
                </a:lnTo>
                <a:lnTo>
                  <a:pt x="0" y="8512951"/>
                </a:lnTo>
                <a:lnTo>
                  <a:pt x="0" y="0"/>
                </a:lnTo>
                <a:close/>
              </a:path>
            </a:pathLst>
          </a:custGeom>
          <a:blipFill>
            <a:blip r:embed="rId3">
              <a:alphaModFix amt="47000"/>
            </a:blip>
            <a:stretch>
              <a:fillRect l="-68126" t="-26853" r="-62705"/>
            </a:stretch>
          </a:blipFill>
        </p:spPr>
      </p:sp>
      <p:sp>
        <p:nvSpPr>
          <p:cNvPr id="4" name="Freeform 4"/>
          <p:cNvSpPr/>
          <p:nvPr/>
        </p:nvSpPr>
        <p:spPr>
          <a:xfrm rot="268255">
            <a:off x="-43418" y="-5927348"/>
            <a:ext cx="10900132" cy="8229600"/>
          </a:xfrm>
          <a:custGeom>
            <a:avLst/>
            <a:gdLst/>
            <a:ahLst/>
            <a:cxnLst/>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sp>
      <p:sp>
        <p:nvSpPr>
          <p:cNvPr id="5" name="Freeform 5"/>
          <p:cNvSpPr/>
          <p:nvPr/>
        </p:nvSpPr>
        <p:spPr>
          <a:xfrm rot="268255">
            <a:off x="10598768" y="-6137741"/>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4"/>
            <a:stretch>
              <a:fillRect/>
            </a:stretch>
          </a:blipFill>
        </p:spPr>
      </p:sp>
      <p:sp>
        <p:nvSpPr>
          <p:cNvPr id="6" name="Freeform 6"/>
          <p:cNvSpPr/>
          <p:nvPr/>
        </p:nvSpPr>
        <p:spPr>
          <a:xfrm>
            <a:off x="12263836" y="6878036"/>
            <a:ext cx="6288126" cy="3880737"/>
          </a:xfrm>
          <a:custGeom>
            <a:avLst/>
            <a:gdLst/>
            <a:ahLst/>
            <a:cxnLst/>
            <a:rect l="l" t="t" r="r" b="b"/>
            <a:pathLst>
              <a:path w="6288126" h="3880737">
                <a:moveTo>
                  <a:pt x="0" y="0"/>
                </a:moveTo>
                <a:lnTo>
                  <a:pt x="6288126" y="0"/>
                </a:lnTo>
                <a:lnTo>
                  <a:pt x="6288126" y="3880737"/>
                </a:lnTo>
                <a:lnTo>
                  <a:pt x="0" y="3880737"/>
                </a:lnTo>
                <a:lnTo>
                  <a:pt x="0" y="0"/>
                </a:lnTo>
                <a:close/>
              </a:path>
            </a:pathLst>
          </a:custGeom>
          <a:blipFill>
            <a:blip r:embed="rId5"/>
            <a:stretch>
              <a:fillRect r="-87016"/>
            </a:stretch>
          </a:blipFill>
        </p:spPr>
      </p:sp>
      <p:sp>
        <p:nvSpPr>
          <p:cNvPr id="7" name="Freeform 7"/>
          <p:cNvSpPr/>
          <p:nvPr/>
        </p:nvSpPr>
        <p:spPr>
          <a:xfrm>
            <a:off x="-1880918" y="540267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Freeform 8"/>
          <p:cNvSpPr/>
          <p:nvPr/>
        </p:nvSpPr>
        <p:spPr>
          <a:xfrm>
            <a:off x="3046338" y="2289200"/>
            <a:ext cx="11809843" cy="7282137"/>
          </a:xfrm>
          <a:custGeom>
            <a:avLst/>
            <a:gdLst/>
            <a:ahLst/>
            <a:cxnLst/>
            <a:rect l="l" t="t" r="r" b="b"/>
            <a:pathLst>
              <a:path w="11809843" h="7282137">
                <a:moveTo>
                  <a:pt x="0" y="0"/>
                </a:moveTo>
                <a:lnTo>
                  <a:pt x="11809844" y="0"/>
                </a:lnTo>
                <a:lnTo>
                  <a:pt x="11809844" y="7282136"/>
                </a:lnTo>
                <a:lnTo>
                  <a:pt x="0" y="7282136"/>
                </a:lnTo>
                <a:lnTo>
                  <a:pt x="0" y="0"/>
                </a:lnTo>
                <a:close/>
              </a:path>
            </a:pathLst>
          </a:custGeom>
          <a:blipFill>
            <a:blip r:embed="rId6"/>
            <a:stretch>
              <a:fillRect/>
            </a:stretch>
          </a:blipFill>
        </p:spPr>
      </p:sp>
      <p:sp>
        <p:nvSpPr>
          <p:cNvPr id="9" name="TextBox 9"/>
          <p:cNvSpPr txBox="1"/>
          <p:nvPr/>
        </p:nvSpPr>
        <p:spPr>
          <a:xfrm>
            <a:off x="4198815" y="543359"/>
            <a:ext cx="9504890" cy="767461"/>
          </a:xfrm>
          <a:prstGeom prst="rect">
            <a:avLst/>
          </a:prstGeom>
        </p:spPr>
        <p:txBody>
          <a:bodyPr lIns="0" tIns="0" rIns="0" bIns="0" rtlCol="0" anchor="t">
            <a:spAutoFit/>
          </a:bodyPr>
          <a:lstStyle/>
          <a:p>
            <a:pPr algn="ctr">
              <a:lnSpc>
                <a:spcPts val="5311"/>
              </a:lnSpc>
            </a:pPr>
            <a:r>
              <a:rPr lang="en-US" sz="6399">
                <a:solidFill>
                  <a:srgbClr val="201E20"/>
                </a:solidFill>
                <a:latin typeface="TC Milo"/>
              </a:rPr>
              <a:t>CODINGAN SUB-CLASS MOBIL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3135726" y="2289200"/>
            <a:ext cx="15152274" cy="8512951"/>
          </a:xfrm>
          <a:custGeom>
            <a:avLst/>
            <a:gdLst/>
            <a:ahLst/>
            <a:cxnLst/>
            <a:rect l="l" t="t" r="r" b="b"/>
            <a:pathLst>
              <a:path w="15152274" h="8512951">
                <a:moveTo>
                  <a:pt x="0" y="0"/>
                </a:moveTo>
                <a:lnTo>
                  <a:pt x="15152274" y="0"/>
                </a:lnTo>
                <a:lnTo>
                  <a:pt x="15152274" y="8512951"/>
                </a:lnTo>
                <a:lnTo>
                  <a:pt x="0" y="8512951"/>
                </a:lnTo>
                <a:lnTo>
                  <a:pt x="0" y="0"/>
                </a:lnTo>
                <a:close/>
              </a:path>
            </a:pathLst>
          </a:custGeom>
          <a:blipFill>
            <a:blip r:embed="rId3">
              <a:alphaModFix amt="47000"/>
            </a:blip>
            <a:stretch>
              <a:fillRect l="-68126" t="-26853" r="-62705"/>
            </a:stretch>
          </a:blipFill>
        </p:spPr>
      </p:sp>
      <p:sp>
        <p:nvSpPr>
          <p:cNvPr id="4" name="Freeform 4"/>
          <p:cNvSpPr/>
          <p:nvPr/>
        </p:nvSpPr>
        <p:spPr>
          <a:xfrm rot="268255">
            <a:off x="-43418" y="-5927348"/>
            <a:ext cx="10900132" cy="8229600"/>
          </a:xfrm>
          <a:custGeom>
            <a:avLst/>
            <a:gdLst/>
            <a:ahLst/>
            <a:cxnLst/>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sp>
      <p:sp>
        <p:nvSpPr>
          <p:cNvPr id="5" name="Freeform 5"/>
          <p:cNvSpPr/>
          <p:nvPr/>
        </p:nvSpPr>
        <p:spPr>
          <a:xfrm rot="268255">
            <a:off x="10598768" y="-6137741"/>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4"/>
            <a:stretch>
              <a:fillRect/>
            </a:stretch>
          </a:blipFill>
        </p:spPr>
      </p:sp>
      <p:sp>
        <p:nvSpPr>
          <p:cNvPr id="6" name="Freeform 6"/>
          <p:cNvSpPr/>
          <p:nvPr/>
        </p:nvSpPr>
        <p:spPr>
          <a:xfrm>
            <a:off x="12263836" y="6878036"/>
            <a:ext cx="6288126" cy="3880737"/>
          </a:xfrm>
          <a:custGeom>
            <a:avLst/>
            <a:gdLst/>
            <a:ahLst/>
            <a:cxnLst/>
            <a:rect l="l" t="t" r="r" b="b"/>
            <a:pathLst>
              <a:path w="6288126" h="3880737">
                <a:moveTo>
                  <a:pt x="0" y="0"/>
                </a:moveTo>
                <a:lnTo>
                  <a:pt x="6288126" y="0"/>
                </a:lnTo>
                <a:lnTo>
                  <a:pt x="6288126" y="3880737"/>
                </a:lnTo>
                <a:lnTo>
                  <a:pt x="0" y="3880737"/>
                </a:lnTo>
                <a:lnTo>
                  <a:pt x="0" y="0"/>
                </a:lnTo>
                <a:close/>
              </a:path>
            </a:pathLst>
          </a:custGeom>
          <a:blipFill>
            <a:blip r:embed="rId5"/>
            <a:stretch>
              <a:fillRect r="-87016"/>
            </a:stretch>
          </a:blipFill>
        </p:spPr>
      </p:sp>
      <p:sp>
        <p:nvSpPr>
          <p:cNvPr id="7" name="Freeform 7"/>
          <p:cNvSpPr/>
          <p:nvPr/>
        </p:nvSpPr>
        <p:spPr>
          <a:xfrm>
            <a:off x="-1880918" y="540267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Freeform 8"/>
          <p:cNvSpPr/>
          <p:nvPr/>
        </p:nvSpPr>
        <p:spPr>
          <a:xfrm>
            <a:off x="2175307" y="2714581"/>
            <a:ext cx="6386483" cy="7137833"/>
          </a:xfrm>
          <a:custGeom>
            <a:avLst/>
            <a:gdLst/>
            <a:ahLst/>
            <a:cxnLst/>
            <a:rect l="l" t="t" r="r" b="b"/>
            <a:pathLst>
              <a:path w="6386483" h="7137833">
                <a:moveTo>
                  <a:pt x="0" y="0"/>
                </a:moveTo>
                <a:lnTo>
                  <a:pt x="6386483" y="0"/>
                </a:lnTo>
                <a:lnTo>
                  <a:pt x="6386483" y="7137833"/>
                </a:lnTo>
                <a:lnTo>
                  <a:pt x="0" y="7137833"/>
                </a:lnTo>
                <a:lnTo>
                  <a:pt x="0" y="0"/>
                </a:lnTo>
                <a:close/>
              </a:path>
            </a:pathLst>
          </a:custGeom>
          <a:blipFill>
            <a:blip r:embed="rId6"/>
            <a:stretch>
              <a:fillRect/>
            </a:stretch>
          </a:blipFill>
        </p:spPr>
      </p:sp>
      <p:sp>
        <p:nvSpPr>
          <p:cNvPr id="9" name="Freeform 9"/>
          <p:cNvSpPr/>
          <p:nvPr/>
        </p:nvSpPr>
        <p:spPr>
          <a:xfrm>
            <a:off x="9948741" y="2504188"/>
            <a:ext cx="6590265" cy="6754112"/>
          </a:xfrm>
          <a:custGeom>
            <a:avLst/>
            <a:gdLst/>
            <a:ahLst/>
            <a:cxnLst/>
            <a:rect l="l" t="t" r="r" b="b"/>
            <a:pathLst>
              <a:path w="6590265" h="6754112">
                <a:moveTo>
                  <a:pt x="0" y="0"/>
                </a:moveTo>
                <a:lnTo>
                  <a:pt x="6590266" y="0"/>
                </a:lnTo>
                <a:lnTo>
                  <a:pt x="6590266" y="6754112"/>
                </a:lnTo>
                <a:lnTo>
                  <a:pt x="0" y="6754112"/>
                </a:lnTo>
                <a:lnTo>
                  <a:pt x="0" y="0"/>
                </a:lnTo>
                <a:close/>
              </a:path>
            </a:pathLst>
          </a:custGeom>
          <a:blipFill>
            <a:blip r:embed="rId7"/>
            <a:stretch>
              <a:fillRect/>
            </a:stretch>
          </a:blipFill>
        </p:spPr>
      </p:sp>
      <p:sp>
        <p:nvSpPr>
          <p:cNvPr id="10" name="TextBox 10"/>
          <p:cNvSpPr txBox="1"/>
          <p:nvPr/>
        </p:nvSpPr>
        <p:spPr>
          <a:xfrm>
            <a:off x="4198815" y="543359"/>
            <a:ext cx="9504890" cy="767461"/>
          </a:xfrm>
          <a:prstGeom prst="rect">
            <a:avLst/>
          </a:prstGeom>
        </p:spPr>
        <p:txBody>
          <a:bodyPr lIns="0" tIns="0" rIns="0" bIns="0" rtlCol="0" anchor="t">
            <a:spAutoFit/>
          </a:bodyPr>
          <a:lstStyle/>
          <a:p>
            <a:pPr algn="ctr">
              <a:lnSpc>
                <a:spcPts val="5311"/>
              </a:lnSpc>
            </a:pPr>
            <a:r>
              <a:rPr lang="en-US" sz="6399">
                <a:solidFill>
                  <a:srgbClr val="201E20"/>
                </a:solidFill>
                <a:latin typeface="TC Milo"/>
              </a:rPr>
              <a:t>CODINGAN SUB-CLASS MOBIL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sp>
      <p:sp>
        <p:nvSpPr>
          <p:cNvPr id="3" name="Freeform 3"/>
          <p:cNvSpPr/>
          <p:nvPr/>
        </p:nvSpPr>
        <p:spPr>
          <a:xfrm>
            <a:off x="3135726" y="2289200"/>
            <a:ext cx="15152274" cy="8512951"/>
          </a:xfrm>
          <a:custGeom>
            <a:avLst/>
            <a:gdLst/>
            <a:ahLst/>
            <a:cxnLst/>
            <a:rect l="l" t="t" r="r" b="b"/>
            <a:pathLst>
              <a:path w="15152274" h="8512951">
                <a:moveTo>
                  <a:pt x="0" y="0"/>
                </a:moveTo>
                <a:lnTo>
                  <a:pt x="15152274" y="0"/>
                </a:lnTo>
                <a:lnTo>
                  <a:pt x="15152274" y="8512951"/>
                </a:lnTo>
                <a:lnTo>
                  <a:pt x="0" y="8512951"/>
                </a:lnTo>
                <a:lnTo>
                  <a:pt x="0" y="0"/>
                </a:lnTo>
                <a:close/>
              </a:path>
            </a:pathLst>
          </a:custGeom>
          <a:blipFill>
            <a:blip r:embed="rId3">
              <a:alphaModFix amt="47000"/>
            </a:blip>
            <a:stretch>
              <a:fillRect l="-68126" t="-26853" r="-62705"/>
            </a:stretch>
          </a:blipFill>
        </p:spPr>
      </p:sp>
      <p:sp>
        <p:nvSpPr>
          <p:cNvPr id="4" name="Freeform 4"/>
          <p:cNvSpPr/>
          <p:nvPr/>
        </p:nvSpPr>
        <p:spPr>
          <a:xfrm rot="268255">
            <a:off x="-43418" y="-5927348"/>
            <a:ext cx="10900132" cy="8229600"/>
          </a:xfrm>
          <a:custGeom>
            <a:avLst/>
            <a:gdLst/>
            <a:ahLst/>
            <a:cxnLst/>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sp>
      <p:sp>
        <p:nvSpPr>
          <p:cNvPr id="5" name="Freeform 5"/>
          <p:cNvSpPr/>
          <p:nvPr/>
        </p:nvSpPr>
        <p:spPr>
          <a:xfrm rot="268255">
            <a:off x="10598768" y="-6137741"/>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4"/>
            <a:stretch>
              <a:fillRect/>
            </a:stretch>
          </a:blipFill>
        </p:spPr>
      </p:sp>
      <p:sp>
        <p:nvSpPr>
          <p:cNvPr id="6" name="Freeform 6"/>
          <p:cNvSpPr/>
          <p:nvPr/>
        </p:nvSpPr>
        <p:spPr>
          <a:xfrm>
            <a:off x="12263836" y="6878036"/>
            <a:ext cx="6288126" cy="3880737"/>
          </a:xfrm>
          <a:custGeom>
            <a:avLst/>
            <a:gdLst/>
            <a:ahLst/>
            <a:cxnLst/>
            <a:rect l="l" t="t" r="r" b="b"/>
            <a:pathLst>
              <a:path w="6288126" h="3880737">
                <a:moveTo>
                  <a:pt x="0" y="0"/>
                </a:moveTo>
                <a:lnTo>
                  <a:pt x="6288126" y="0"/>
                </a:lnTo>
                <a:lnTo>
                  <a:pt x="6288126" y="3880737"/>
                </a:lnTo>
                <a:lnTo>
                  <a:pt x="0" y="3880737"/>
                </a:lnTo>
                <a:lnTo>
                  <a:pt x="0" y="0"/>
                </a:lnTo>
                <a:close/>
              </a:path>
            </a:pathLst>
          </a:custGeom>
          <a:blipFill>
            <a:blip r:embed="rId5"/>
            <a:stretch>
              <a:fillRect r="-87016"/>
            </a:stretch>
          </a:blipFill>
        </p:spPr>
      </p:sp>
      <p:sp>
        <p:nvSpPr>
          <p:cNvPr id="7" name="Freeform 7"/>
          <p:cNvSpPr/>
          <p:nvPr/>
        </p:nvSpPr>
        <p:spPr>
          <a:xfrm>
            <a:off x="-1880918" y="5402675"/>
            <a:ext cx="9273713" cy="5356098"/>
          </a:xfrm>
          <a:custGeom>
            <a:avLst/>
            <a:gdLst/>
            <a:ahLst/>
            <a:cxnLst/>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sp>
      <p:sp>
        <p:nvSpPr>
          <p:cNvPr id="8" name="Freeform 8"/>
          <p:cNvSpPr/>
          <p:nvPr/>
        </p:nvSpPr>
        <p:spPr>
          <a:xfrm>
            <a:off x="4832281" y="2289200"/>
            <a:ext cx="8623438" cy="7317539"/>
          </a:xfrm>
          <a:custGeom>
            <a:avLst/>
            <a:gdLst/>
            <a:ahLst/>
            <a:cxnLst/>
            <a:rect l="l" t="t" r="r" b="b"/>
            <a:pathLst>
              <a:path w="8623438" h="7317539">
                <a:moveTo>
                  <a:pt x="0" y="0"/>
                </a:moveTo>
                <a:lnTo>
                  <a:pt x="8623438" y="0"/>
                </a:lnTo>
                <a:lnTo>
                  <a:pt x="8623438" y="7317538"/>
                </a:lnTo>
                <a:lnTo>
                  <a:pt x="0" y="7317538"/>
                </a:lnTo>
                <a:lnTo>
                  <a:pt x="0" y="0"/>
                </a:lnTo>
                <a:close/>
              </a:path>
            </a:pathLst>
          </a:custGeom>
          <a:blipFill>
            <a:blip r:embed="rId6"/>
            <a:stretch>
              <a:fillRect/>
            </a:stretch>
          </a:blipFill>
        </p:spPr>
      </p:sp>
      <p:sp>
        <p:nvSpPr>
          <p:cNvPr id="9" name="TextBox 9"/>
          <p:cNvSpPr txBox="1"/>
          <p:nvPr/>
        </p:nvSpPr>
        <p:spPr>
          <a:xfrm>
            <a:off x="4198815" y="543359"/>
            <a:ext cx="9504890" cy="767461"/>
          </a:xfrm>
          <a:prstGeom prst="rect">
            <a:avLst/>
          </a:prstGeom>
        </p:spPr>
        <p:txBody>
          <a:bodyPr lIns="0" tIns="0" rIns="0" bIns="0" rtlCol="0" anchor="t">
            <a:spAutoFit/>
          </a:bodyPr>
          <a:lstStyle/>
          <a:p>
            <a:pPr algn="ctr">
              <a:lnSpc>
                <a:spcPts val="5311"/>
              </a:lnSpc>
            </a:pPr>
            <a:r>
              <a:rPr lang="en-US" sz="6399">
                <a:solidFill>
                  <a:srgbClr val="201E20"/>
                </a:solidFill>
                <a:latin typeface="TC Milo"/>
              </a:rPr>
              <a:t>CODINGAN SUB-CLASS MOBIL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158</Words>
  <Application>Microsoft Office PowerPoint</Application>
  <PresentationFormat>Custom</PresentationFormat>
  <Paragraphs>20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TC Milo</vt:lpstr>
      <vt:lpstr>Open Sans 2</vt:lpstr>
      <vt:lpstr>Agrandir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Hitam dan Putih Kertas Robek Presentasi Tugas Kelompok</dc:title>
  <cp:lastModifiedBy>Tegar Rakasiwi</cp:lastModifiedBy>
  <cp:revision>2</cp:revision>
  <dcterms:created xsi:type="dcterms:W3CDTF">2006-08-16T00:00:00Z</dcterms:created>
  <dcterms:modified xsi:type="dcterms:W3CDTF">2023-12-14T14:09:40Z</dcterms:modified>
  <dc:identifier>DAF23FTFMAk</dc:identifier>
</cp:coreProperties>
</file>